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2"/>
  </p:notesMasterIdLst>
  <p:sldIdLst>
    <p:sldId id="256" r:id="rId5"/>
    <p:sldId id="2147480967" r:id="rId6"/>
    <p:sldId id="2147199702" r:id="rId7"/>
    <p:sldId id="2147475012" r:id="rId8"/>
    <p:sldId id="2147480908" r:id="rId9"/>
    <p:sldId id="2147480922" r:id="rId10"/>
    <p:sldId id="267" r:id="rId11"/>
    <p:sldId id="275" r:id="rId12"/>
    <p:sldId id="2147480959" r:id="rId13"/>
    <p:sldId id="2147480958" r:id="rId14"/>
    <p:sldId id="2147199768" r:id="rId15"/>
    <p:sldId id="2147480961" r:id="rId16"/>
    <p:sldId id="2147480960" r:id="rId17"/>
    <p:sldId id="2147474980" r:id="rId18"/>
    <p:sldId id="330" r:id="rId19"/>
    <p:sldId id="2147480936" r:id="rId20"/>
    <p:sldId id="2147480938" r:id="rId21"/>
    <p:sldId id="2147480942" r:id="rId22"/>
    <p:sldId id="339" r:id="rId23"/>
    <p:sldId id="2147480939" r:id="rId24"/>
    <p:sldId id="2147480962" r:id="rId25"/>
    <p:sldId id="2147480864" r:id="rId26"/>
    <p:sldId id="2147480964" r:id="rId27"/>
    <p:sldId id="2147480869" r:id="rId28"/>
    <p:sldId id="2147480954" r:id="rId29"/>
    <p:sldId id="2147480870" r:id="rId30"/>
    <p:sldId id="2147480943" r:id="rId31"/>
    <p:sldId id="2147480944" r:id="rId32"/>
    <p:sldId id="2147480945" r:id="rId33"/>
    <p:sldId id="2147480946" r:id="rId34"/>
    <p:sldId id="2147480947" r:id="rId35"/>
    <p:sldId id="2147480963" r:id="rId36"/>
    <p:sldId id="2147480965" r:id="rId37"/>
    <p:sldId id="2147480950" r:id="rId38"/>
    <p:sldId id="2147480951" r:id="rId39"/>
    <p:sldId id="2147480952" r:id="rId40"/>
    <p:sldId id="2147480968" r:id="rId41"/>
  </p:sldIdLst>
  <p:sldSz cx="12192000" cy="6858000"/>
  <p:notesSz cx="6799263" cy="9929813"/>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3C2F8FC6-9D53-1DFB-D971-148ECC69D918}" name="Bakken, Lars" initials="LB" userId="S::Lars.Bakken@nav.no::367b40f7-02d6-450e-a7a7-45e4507672cd"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3E38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94D5F10-6806-C64B-9AB8-44BC97E8E191}" v="1179" dt="2026-08-18T13:08:50.514"/>
    <p1510:client id="{D2C1704F-F47C-4ABA-8744-267FD055FA54}" v="6827" dt="2026-08-19T08:55:55.393"/>
  </p1510:revLst>
</p1510:revInfo>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kken, Lars" userId="367b40f7-02d6-450e-a7a7-45e4507672cd" providerId="ADAL" clId="{4CE2A2D8-C51B-48E0-8226-2977566E0521}"/>
    <pc:docChg chg="undo custSel addSld delSld modSld sldOrd modNotesMaster">
      <pc:chgData name="Bakken, Lars" userId="367b40f7-02d6-450e-a7a7-45e4507672cd" providerId="ADAL" clId="{4CE2A2D8-C51B-48E0-8226-2977566E0521}" dt="2026-08-19T08:55:55.393" v="17921" actId="20577"/>
      <pc:docMkLst>
        <pc:docMk/>
      </pc:docMkLst>
      <pc:sldChg chg="modSp mod">
        <pc:chgData name="Bakken, Lars" userId="367b40f7-02d6-450e-a7a7-45e4507672cd" providerId="ADAL" clId="{4CE2A2D8-C51B-48E0-8226-2977566E0521}" dt="2026-08-14T09:41:09.274" v="10256" actId="20577"/>
        <pc:sldMkLst>
          <pc:docMk/>
          <pc:sldMk cId="500582401" sldId="256"/>
        </pc:sldMkLst>
        <pc:spChg chg="mod">
          <ac:chgData name="Bakken, Lars" userId="367b40f7-02d6-450e-a7a7-45e4507672cd" providerId="ADAL" clId="{4CE2A2D8-C51B-48E0-8226-2977566E0521}" dt="2026-08-14T09:41:09.274" v="10256" actId="20577"/>
          <ac:spMkLst>
            <pc:docMk/>
            <pc:sldMk cId="500582401" sldId="256"/>
            <ac:spMk id="5" creationId="{972C9742-7508-1E46-970C-66D5DB19D6F4}"/>
          </ac:spMkLst>
        </pc:spChg>
        <pc:spChg chg="mod">
          <ac:chgData name="Bakken, Lars" userId="367b40f7-02d6-450e-a7a7-45e4507672cd" providerId="ADAL" clId="{4CE2A2D8-C51B-48E0-8226-2977566E0521}" dt="2026-08-11T07:54:19.709" v="6652" actId="20577"/>
          <ac:spMkLst>
            <pc:docMk/>
            <pc:sldMk cId="500582401" sldId="256"/>
            <ac:spMk id="13" creationId="{3B038800-7329-1BD3-AA53-70D0199CDDB8}"/>
          </ac:spMkLst>
        </pc:spChg>
      </pc:sldChg>
      <pc:sldChg chg="modNotesTx">
        <pc:chgData name="Bakken, Lars" userId="367b40f7-02d6-450e-a7a7-45e4507672cd" providerId="ADAL" clId="{4CE2A2D8-C51B-48E0-8226-2977566E0521}" dt="2026-08-19T08:39:31.066" v="17792" actId="20577"/>
        <pc:sldMkLst>
          <pc:docMk/>
          <pc:sldMk cId="3047731773" sldId="330"/>
        </pc:sldMkLst>
      </pc:sldChg>
      <pc:sldChg chg="add modNotesTx">
        <pc:chgData name="Bakken, Lars" userId="367b40f7-02d6-450e-a7a7-45e4507672cd" providerId="ADAL" clId="{4CE2A2D8-C51B-48E0-8226-2977566E0521}" dt="2026-08-19T08:47:32.966" v="17909" actId="20577"/>
        <pc:sldMkLst>
          <pc:docMk/>
          <pc:sldMk cId="1810207648" sldId="339"/>
        </pc:sldMkLst>
      </pc:sldChg>
      <pc:sldChg chg="add modNotesTx">
        <pc:chgData name="Bakken, Lars" userId="367b40f7-02d6-450e-a7a7-45e4507672cd" providerId="ADAL" clId="{4CE2A2D8-C51B-48E0-8226-2977566E0521}" dt="2026-08-19T08:36:38.864" v="17376" actId="20577"/>
        <pc:sldMkLst>
          <pc:docMk/>
          <pc:sldMk cId="1557750482" sldId="2147199768"/>
        </pc:sldMkLst>
      </pc:sldChg>
      <pc:sldChg chg="modNotesTx">
        <pc:chgData name="Bakken, Lars" userId="367b40f7-02d6-450e-a7a7-45e4507672cd" providerId="ADAL" clId="{4CE2A2D8-C51B-48E0-8226-2977566E0521}" dt="2026-08-19T08:37:31.239" v="17380" actId="20577"/>
        <pc:sldMkLst>
          <pc:docMk/>
          <pc:sldMk cId="439839509" sldId="2147474980"/>
        </pc:sldMkLst>
      </pc:sldChg>
      <pc:sldChg chg="addSp delSp modSp add mod modNotesTx">
        <pc:chgData name="Bakken, Lars" userId="367b40f7-02d6-450e-a7a7-45e4507672cd" providerId="ADAL" clId="{4CE2A2D8-C51B-48E0-8226-2977566E0521}" dt="2026-08-19T08:51:54.593" v="17918" actId="20577"/>
        <pc:sldMkLst>
          <pc:docMk/>
          <pc:sldMk cId="163214942" sldId="2147480864"/>
        </pc:sldMkLst>
        <pc:picChg chg="add mod ord">
          <ac:chgData name="Bakken, Lars" userId="367b40f7-02d6-450e-a7a7-45e4507672cd" providerId="ADAL" clId="{4CE2A2D8-C51B-48E0-8226-2977566E0521}" dt="2026-08-13T07:13:05.293" v="8102" actId="14100"/>
          <ac:picMkLst>
            <pc:docMk/>
            <pc:sldMk cId="163214942" sldId="2147480864"/>
            <ac:picMk id="7" creationId="{5AC8DB8F-B4A2-67EF-F057-E9ABA9197B9A}"/>
          </ac:picMkLst>
        </pc:picChg>
      </pc:sldChg>
      <pc:sldChg chg="add modNotesTx">
        <pc:chgData name="Bakken, Lars" userId="367b40f7-02d6-450e-a7a7-45e4507672cd" providerId="ADAL" clId="{4CE2A2D8-C51B-48E0-8226-2977566E0521}" dt="2026-08-18T10:17:03.552" v="15151" actId="20577"/>
        <pc:sldMkLst>
          <pc:docMk/>
          <pc:sldMk cId="2851464818" sldId="2147480869"/>
        </pc:sldMkLst>
      </pc:sldChg>
      <pc:sldChg chg="addSp delSp modSp add mod modNotesTx">
        <pc:chgData name="Bakken, Lars" userId="367b40f7-02d6-450e-a7a7-45e4507672cd" providerId="ADAL" clId="{4CE2A2D8-C51B-48E0-8226-2977566E0521}" dt="2026-08-18T08:48:01.068" v="13206" actId="20577"/>
        <pc:sldMkLst>
          <pc:docMk/>
          <pc:sldMk cId="2545295448" sldId="2147480870"/>
        </pc:sldMkLst>
        <pc:spChg chg="mod">
          <ac:chgData name="Bakken, Lars" userId="367b40f7-02d6-450e-a7a7-45e4507672cd" providerId="ADAL" clId="{4CE2A2D8-C51B-48E0-8226-2977566E0521}" dt="2026-08-13T07:23:41.929" v="8398" actId="26606"/>
          <ac:spMkLst>
            <pc:docMk/>
            <pc:sldMk cId="2545295448" sldId="2147480870"/>
            <ac:spMk id="2" creationId="{6E1A16AD-971F-5CD4-FACE-29C4CD206F1C}"/>
          </ac:spMkLst>
        </pc:spChg>
        <pc:picChg chg="add mod ord">
          <ac:chgData name="Bakken, Lars" userId="367b40f7-02d6-450e-a7a7-45e4507672cd" providerId="ADAL" clId="{4CE2A2D8-C51B-48E0-8226-2977566E0521}" dt="2026-08-13T07:23:41.929" v="8398" actId="26606"/>
          <ac:picMkLst>
            <pc:docMk/>
            <pc:sldMk cId="2545295448" sldId="2147480870"/>
            <ac:picMk id="7" creationId="{C87ED395-9837-9608-2696-609870BC8922}"/>
          </ac:picMkLst>
        </pc:picChg>
      </pc:sldChg>
      <pc:sldChg chg="modNotesTx">
        <pc:chgData name="Bakken, Lars" userId="367b40f7-02d6-450e-a7a7-45e4507672cd" providerId="ADAL" clId="{4CE2A2D8-C51B-48E0-8226-2977566E0521}" dt="2026-08-19T08:41:32.626" v="17874" actId="20577"/>
        <pc:sldMkLst>
          <pc:docMk/>
          <pc:sldMk cId="1227719828" sldId="2147480936"/>
        </pc:sldMkLst>
      </pc:sldChg>
      <pc:sldChg chg="modSp add modAnim modNotesTx">
        <pc:chgData name="Bakken, Lars" userId="367b40f7-02d6-450e-a7a7-45e4507672cd" providerId="ADAL" clId="{4CE2A2D8-C51B-48E0-8226-2977566E0521}" dt="2026-08-18T10:11:30.213" v="14998" actId="20577"/>
        <pc:sldMkLst>
          <pc:docMk/>
          <pc:sldMk cId="1987889112" sldId="2147480938"/>
        </pc:sldMkLst>
        <pc:spChg chg="mod">
          <ac:chgData name="Bakken, Lars" userId="367b40f7-02d6-450e-a7a7-45e4507672cd" providerId="ADAL" clId="{4CE2A2D8-C51B-48E0-8226-2977566E0521}" dt="2026-08-11T07:18:35.099" v="6558" actId="20577"/>
          <ac:spMkLst>
            <pc:docMk/>
            <pc:sldMk cId="1987889112" sldId="2147480938"/>
            <ac:spMk id="9" creationId="{8A35E9D7-021F-4BE6-0C2B-EEAE3550E059}"/>
          </ac:spMkLst>
        </pc:spChg>
      </pc:sldChg>
      <pc:sldChg chg="add modNotesTx">
        <pc:chgData name="Bakken, Lars" userId="367b40f7-02d6-450e-a7a7-45e4507672cd" providerId="ADAL" clId="{4CE2A2D8-C51B-48E0-8226-2977566E0521}" dt="2026-08-19T08:48:31.530" v="17917" actId="20577"/>
        <pc:sldMkLst>
          <pc:docMk/>
          <pc:sldMk cId="3015975806" sldId="2147480939"/>
        </pc:sldMkLst>
      </pc:sldChg>
      <pc:sldChg chg="add modNotesTx">
        <pc:chgData name="Bakken, Lars" userId="367b40f7-02d6-450e-a7a7-45e4507672cd" providerId="ADAL" clId="{4CE2A2D8-C51B-48E0-8226-2977566E0521}" dt="2026-08-19T08:42:45.991" v="17887" actId="20577"/>
        <pc:sldMkLst>
          <pc:docMk/>
          <pc:sldMk cId="1615194481" sldId="2147480942"/>
        </pc:sldMkLst>
      </pc:sldChg>
      <pc:sldChg chg="modSp add mod modNotesTx">
        <pc:chgData name="Bakken, Lars" userId="367b40f7-02d6-450e-a7a7-45e4507672cd" providerId="ADAL" clId="{4CE2A2D8-C51B-48E0-8226-2977566E0521}" dt="2026-08-18T08:49:04.448" v="13412" actId="20577"/>
        <pc:sldMkLst>
          <pc:docMk/>
          <pc:sldMk cId="186970405" sldId="2147480943"/>
        </pc:sldMkLst>
        <pc:spChg chg="mod">
          <ac:chgData name="Bakken, Lars" userId="367b40f7-02d6-450e-a7a7-45e4507672cd" providerId="ADAL" clId="{4CE2A2D8-C51B-48E0-8226-2977566E0521}" dt="2026-08-18T08:48:24.278" v="13208" actId="20577"/>
          <ac:spMkLst>
            <pc:docMk/>
            <pc:sldMk cId="186970405" sldId="2147480943"/>
            <ac:spMk id="3" creationId="{AB0D4BB4-2A1C-FAF2-1D3D-7B170531F38B}"/>
          </ac:spMkLst>
        </pc:spChg>
      </pc:sldChg>
      <pc:sldChg chg="addSp delSp modSp add mod modNotesTx">
        <pc:chgData name="Bakken, Lars" userId="367b40f7-02d6-450e-a7a7-45e4507672cd" providerId="ADAL" clId="{4CE2A2D8-C51B-48E0-8226-2977566E0521}" dt="2026-08-19T08:54:15.033" v="17919" actId="20577"/>
        <pc:sldMkLst>
          <pc:docMk/>
          <pc:sldMk cId="1563182126" sldId="2147480944"/>
        </pc:sldMkLst>
        <pc:spChg chg="mod">
          <ac:chgData name="Bakken, Lars" userId="367b40f7-02d6-450e-a7a7-45e4507672cd" providerId="ADAL" clId="{4CE2A2D8-C51B-48E0-8226-2977566E0521}" dt="2026-08-13T07:25:49.130" v="8399" actId="26606"/>
          <ac:spMkLst>
            <pc:docMk/>
            <pc:sldMk cId="1563182126" sldId="2147480944"/>
            <ac:spMk id="2" creationId="{6B375333-C82D-466B-4398-358B36AC8BC6}"/>
          </ac:spMkLst>
        </pc:spChg>
        <pc:graphicFrameChg chg="add modGraphic">
          <ac:chgData name="Bakken, Lars" userId="367b40f7-02d6-450e-a7a7-45e4507672cd" providerId="ADAL" clId="{4CE2A2D8-C51B-48E0-8226-2977566E0521}" dt="2026-08-17T09:44:02.324" v="11071" actId="20577"/>
          <ac:graphicFrameMkLst>
            <pc:docMk/>
            <pc:sldMk cId="1563182126" sldId="2147480944"/>
            <ac:graphicFrameMk id="5" creationId="{A8A0BEB2-2685-02D3-43E7-ABD61C88CFCC}"/>
          </ac:graphicFrameMkLst>
        </pc:graphicFrameChg>
      </pc:sldChg>
      <pc:sldChg chg="add">
        <pc:chgData name="Bakken, Lars" userId="367b40f7-02d6-450e-a7a7-45e4507672cd" providerId="ADAL" clId="{4CE2A2D8-C51B-48E0-8226-2977566E0521}" dt="2026-08-11T07:34:42.060" v="6561"/>
        <pc:sldMkLst>
          <pc:docMk/>
          <pc:sldMk cId="226709095" sldId="2147480945"/>
        </pc:sldMkLst>
      </pc:sldChg>
      <pc:sldChg chg="modSp add mod modNotesTx">
        <pc:chgData name="Bakken, Lars" userId="367b40f7-02d6-450e-a7a7-45e4507672cd" providerId="ADAL" clId="{4CE2A2D8-C51B-48E0-8226-2977566E0521}" dt="2026-08-18T13:19:58.867" v="17187" actId="20577"/>
        <pc:sldMkLst>
          <pc:docMk/>
          <pc:sldMk cId="2696631551" sldId="2147480946"/>
        </pc:sldMkLst>
        <pc:graphicFrameChg chg="mod modGraphic">
          <ac:chgData name="Bakken, Lars" userId="367b40f7-02d6-450e-a7a7-45e4507672cd" providerId="ADAL" clId="{4CE2A2D8-C51B-48E0-8226-2977566E0521}" dt="2026-08-18T10:22:56.043" v="15515" actId="313"/>
          <ac:graphicFrameMkLst>
            <pc:docMk/>
            <pc:sldMk cId="2696631551" sldId="2147480946"/>
            <ac:graphicFrameMk id="17" creationId="{AC99A581-96D4-2FF4-5C2D-393A35D1DE45}"/>
          </ac:graphicFrameMkLst>
        </pc:graphicFrameChg>
      </pc:sldChg>
      <pc:sldChg chg="modSp add mod modNotesTx">
        <pc:chgData name="Bakken, Lars" userId="367b40f7-02d6-450e-a7a7-45e4507672cd" providerId="ADAL" clId="{4CE2A2D8-C51B-48E0-8226-2977566E0521}" dt="2026-08-18T10:26:43.299" v="16120" actId="20577"/>
        <pc:sldMkLst>
          <pc:docMk/>
          <pc:sldMk cId="1486769587" sldId="2147480947"/>
        </pc:sldMkLst>
        <pc:spChg chg="mod">
          <ac:chgData name="Bakken, Lars" userId="367b40f7-02d6-450e-a7a7-45e4507672cd" providerId="ADAL" clId="{4CE2A2D8-C51B-48E0-8226-2977566E0521}" dt="2026-08-17T09:49:15.266" v="11094" actId="20577"/>
          <ac:spMkLst>
            <pc:docMk/>
            <pc:sldMk cId="1486769587" sldId="2147480947"/>
            <ac:spMk id="3" creationId="{854A91B1-916A-83F0-6E47-080782A60494}"/>
          </ac:spMkLst>
        </pc:spChg>
      </pc:sldChg>
      <pc:sldChg chg="addSp delSp modSp add mod modNotesTx">
        <pc:chgData name="Bakken, Lars" userId="367b40f7-02d6-450e-a7a7-45e4507672cd" providerId="ADAL" clId="{4CE2A2D8-C51B-48E0-8226-2977566E0521}" dt="2026-08-19T08:55:55.393" v="17921" actId="20577"/>
        <pc:sldMkLst>
          <pc:docMk/>
          <pc:sldMk cId="3513011906" sldId="2147480950"/>
        </pc:sldMkLst>
        <pc:spChg chg="mod">
          <ac:chgData name="Bakken, Lars" userId="367b40f7-02d6-450e-a7a7-45e4507672cd" providerId="ADAL" clId="{4CE2A2D8-C51B-48E0-8226-2977566E0521}" dt="2026-08-13T07:43:46.192" v="8823" actId="20577"/>
          <ac:spMkLst>
            <pc:docMk/>
            <pc:sldMk cId="3513011906" sldId="2147480950"/>
            <ac:spMk id="2" creationId="{0F63601E-C016-3492-31A2-887ED8C265B5}"/>
          </ac:spMkLst>
        </pc:spChg>
        <pc:picChg chg="add mod ord">
          <ac:chgData name="Bakken, Lars" userId="367b40f7-02d6-450e-a7a7-45e4507672cd" providerId="ADAL" clId="{4CE2A2D8-C51B-48E0-8226-2977566E0521}" dt="2026-08-13T07:44:30.690" v="8825" actId="22"/>
          <ac:picMkLst>
            <pc:docMk/>
            <pc:sldMk cId="3513011906" sldId="2147480950"/>
            <ac:picMk id="11" creationId="{193CAB98-7902-E7E6-41DF-4845BE461FA3}"/>
          </ac:picMkLst>
        </pc:picChg>
      </pc:sldChg>
      <pc:sldChg chg="addSp delSp modSp add mod modNotesTx">
        <pc:chgData name="Bakken, Lars" userId="367b40f7-02d6-450e-a7a7-45e4507672cd" providerId="ADAL" clId="{4CE2A2D8-C51B-48E0-8226-2977566E0521}" dt="2026-08-18T13:21:29.974" v="17236" actId="20577"/>
        <pc:sldMkLst>
          <pc:docMk/>
          <pc:sldMk cId="1942620435" sldId="2147480951"/>
        </pc:sldMkLst>
        <pc:spChg chg="mod">
          <ac:chgData name="Bakken, Lars" userId="367b40f7-02d6-450e-a7a7-45e4507672cd" providerId="ADAL" clId="{4CE2A2D8-C51B-48E0-8226-2977566E0521}" dt="2026-08-13T08:21:44.884" v="9101" actId="26606"/>
          <ac:spMkLst>
            <pc:docMk/>
            <pc:sldMk cId="1942620435" sldId="2147480951"/>
            <ac:spMk id="2" creationId="{24BA0348-4AA5-0C1A-A6B3-F193339A27C7}"/>
          </ac:spMkLst>
        </pc:spChg>
        <pc:graphicFrameChg chg="add modGraphic">
          <ac:chgData name="Bakken, Lars" userId="367b40f7-02d6-450e-a7a7-45e4507672cd" providerId="ADAL" clId="{4CE2A2D8-C51B-48E0-8226-2977566E0521}" dt="2026-08-14T08:42:54.330" v="9997" actId="20577"/>
          <ac:graphicFrameMkLst>
            <pc:docMk/>
            <pc:sldMk cId="1942620435" sldId="2147480951"/>
            <ac:graphicFrameMk id="5" creationId="{9206C4CE-E319-C346-F4E6-04F0CEDE4D6D}"/>
          </ac:graphicFrameMkLst>
        </pc:graphicFrameChg>
      </pc:sldChg>
      <pc:sldChg chg="modSp add mod ord">
        <pc:chgData name="Bakken, Lars" userId="367b40f7-02d6-450e-a7a7-45e4507672cd" providerId="ADAL" clId="{4CE2A2D8-C51B-48E0-8226-2977566E0521}" dt="2026-08-11T08:55:14.960" v="6713" actId="20577"/>
        <pc:sldMkLst>
          <pc:docMk/>
          <pc:sldMk cId="1098158571" sldId="2147480952"/>
        </pc:sldMkLst>
        <pc:spChg chg="mod">
          <ac:chgData name="Bakken, Lars" userId="367b40f7-02d6-450e-a7a7-45e4507672cd" providerId="ADAL" clId="{4CE2A2D8-C51B-48E0-8226-2977566E0521}" dt="2026-08-11T08:54:24.644" v="6701" actId="20577"/>
          <ac:spMkLst>
            <pc:docMk/>
            <pc:sldMk cId="1098158571" sldId="2147480952"/>
            <ac:spMk id="2" creationId="{A507A9BE-FDC3-A0A9-3F76-825E40F5225A}"/>
          </ac:spMkLst>
        </pc:spChg>
        <pc:spChg chg="mod">
          <ac:chgData name="Bakken, Lars" userId="367b40f7-02d6-450e-a7a7-45e4507672cd" providerId="ADAL" clId="{4CE2A2D8-C51B-48E0-8226-2977566E0521}" dt="2026-08-11T08:55:14.960" v="6713" actId="20577"/>
          <ac:spMkLst>
            <pc:docMk/>
            <pc:sldMk cId="1098158571" sldId="2147480952"/>
            <ac:spMk id="3" creationId="{F89DA590-676B-FEE8-1C00-CFFC786186CC}"/>
          </ac:spMkLst>
        </pc:spChg>
      </pc:sldChg>
      <pc:sldChg chg="addSp delSp modSp new mod modNotesTx">
        <pc:chgData name="Bakken, Lars" userId="367b40f7-02d6-450e-a7a7-45e4507672cd" providerId="ADAL" clId="{4CE2A2D8-C51B-48E0-8226-2977566E0521}" dt="2026-08-18T13:17:53.852" v="17183" actId="20577"/>
        <pc:sldMkLst>
          <pc:docMk/>
          <pc:sldMk cId="2629118008" sldId="2147480954"/>
        </pc:sldMkLst>
        <pc:spChg chg="mod">
          <ac:chgData name="Bakken, Lars" userId="367b40f7-02d6-450e-a7a7-45e4507672cd" providerId="ADAL" clId="{4CE2A2D8-C51B-48E0-8226-2977566E0521}" dt="2026-08-13T07:17:08.639" v="8185" actId="20577"/>
          <ac:spMkLst>
            <pc:docMk/>
            <pc:sldMk cId="2629118008" sldId="2147480954"/>
            <ac:spMk id="2" creationId="{3519FD85-D6D0-9035-DA03-C7F4DB45A591}"/>
          </ac:spMkLst>
        </pc:spChg>
        <pc:picChg chg="add mod ord">
          <ac:chgData name="Bakken, Lars" userId="367b40f7-02d6-450e-a7a7-45e4507672cd" providerId="ADAL" clId="{4CE2A2D8-C51B-48E0-8226-2977566E0521}" dt="2026-08-13T07:17:22.133" v="8189" actId="14100"/>
          <ac:picMkLst>
            <pc:docMk/>
            <pc:sldMk cId="2629118008" sldId="2147480954"/>
            <ac:picMk id="5" creationId="{9756E907-426A-46FC-C517-193413D867FA}"/>
          </ac:picMkLst>
        </pc:picChg>
      </pc:sldChg>
      <pc:sldChg chg="addSp modSp modNotesTx">
        <pc:chgData name="Bakken, Lars" userId="367b40f7-02d6-450e-a7a7-45e4507672cd" providerId="ADAL" clId="{4CE2A2D8-C51B-48E0-8226-2977566E0521}" dt="2026-08-19T08:33:11.062" v="17332" actId="20577"/>
        <pc:sldMkLst>
          <pc:docMk/>
          <pc:sldMk cId="2703716886" sldId="2147480958"/>
        </pc:sldMkLst>
      </pc:sldChg>
      <pc:sldChg chg="modNotesTx">
        <pc:chgData name="Bakken, Lars" userId="367b40f7-02d6-450e-a7a7-45e4507672cd" providerId="ADAL" clId="{4CE2A2D8-C51B-48E0-8226-2977566E0521}" dt="2026-08-19T08:37:20.009" v="17378" actId="20577"/>
        <pc:sldMkLst>
          <pc:docMk/>
          <pc:sldMk cId="159737320" sldId="2147480960"/>
        </pc:sldMkLst>
      </pc:sldChg>
      <pc:sldChg chg="modNotesTx">
        <pc:chgData name="Bakken, Lars" userId="367b40f7-02d6-450e-a7a7-45e4507672cd" providerId="ADAL" clId="{4CE2A2D8-C51B-48E0-8226-2977566E0521}" dt="2026-08-19T08:37:12.764" v="17377" actId="20577"/>
        <pc:sldMkLst>
          <pc:docMk/>
          <pc:sldMk cId="2679725885" sldId="2147480961"/>
        </pc:sldMkLst>
      </pc:sldChg>
      <pc:sldChg chg="addSp delSp modSp new mod modClrScheme chgLayout modNotesTx">
        <pc:chgData name="Bakken, Lars" userId="367b40f7-02d6-450e-a7a7-45e4507672cd" providerId="ADAL" clId="{4CE2A2D8-C51B-48E0-8226-2977566E0521}" dt="2026-08-18T10:27:50.731" v="16317" actId="20577"/>
        <pc:sldMkLst>
          <pc:docMk/>
          <pc:sldMk cId="2305511227" sldId="2147480963"/>
        </pc:sldMkLst>
        <pc:spChg chg="mod ord">
          <ac:chgData name="Bakken, Lars" userId="367b40f7-02d6-450e-a7a7-45e4507672cd" providerId="ADAL" clId="{4CE2A2D8-C51B-48E0-8226-2977566E0521}" dt="2026-08-14T08:33:11.638" v="9752" actId="26606"/>
          <ac:spMkLst>
            <pc:docMk/>
            <pc:sldMk cId="2305511227" sldId="2147480963"/>
            <ac:spMk id="2" creationId="{AAAB3B4F-0F26-94AE-D000-A5AAF0249396}"/>
          </ac:spMkLst>
        </pc:spChg>
        <pc:picChg chg="add mod ord">
          <ac:chgData name="Bakken, Lars" userId="367b40f7-02d6-450e-a7a7-45e4507672cd" providerId="ADAL" clId="{4CE2A2D8-C51B-48E0-8226-2977566E0521}" dt="2026-08-14T08:33:11.638" v="9752" actId="26606"/>
          <ac:picMkLst>
            <pc:docMk/>
            <pc:sldMk cId="2305511227" sldId="2147480963"/>
            <ac:picMk id="5" creationId="{097A45B0-A022-8DDF-2B0E-9811F2BB6CDC}"/>
          </ac:picMkLst>
        </pc:picChg>
      </pc:sldChg>
      <pc:sldChg chg="addSp delSp modSp new mod modNotesTx">
        <pc:chgData name="Bakken, Lars" userId="367b40f7-02d6-450e-a7a7-45e4507672cd" providerId="ADAL" clId="{4CE2A2D8-C51B-48E0-8226-2977566E0521}" dt="2026-08-18T13:17:28.328" v="17182" actId="20577"/>
        <pc:sldMkLst>
          <pc:docMk/>
          <pc:sldMk cId="1181678053" sldId="2147480964"/>
        </pc:sldMkLst>
        <pc:spChg chg="mod">
          <ac:chgData name="Bakken, Lars" userId="367b40f7-02d6-450e-a7a7-45e4507672cd" providerId="ADAL" clId="{4CE2A2D8-C51B-48E0-8226-2977566E0521}" dt="2026-08-14T08:35:55.227" v="9802" actId="26606"/>
          <ac:spMkLst>
            <pc:docMk/>
            <pc:sldMk cId="1181678053" sldId="2147480964"/>
            <ac:spMk id="2" creationId="{3C105721-FA78-F1D4-8A49-B692DC52E239}"/>
          </ac:spMkLst>
        </pc:spChg>
        <pc:picChg chg="add mod ord">
          <ac:chgData name="Bakken, Lars" userId="367b40f7-02d6-450e-a7a7-45e4507672cd" providerId="ADAL" clId="{4CE2A2D8-C51B-48E0-8226-2977566E0521}" dt="2026-08-14T08:36:49.849" v="9810" actId="26606"/>
          <ac:picMkLst>
            <pc:docMk/>
            <pc:sldMk cId="1181678053" sldId="2147480964"/>
            <ac:picMk id="9" creationId="{73DCE5A0-ABFE-8335-3088-35978D26777B}"/>
          </ac:picMkLst>
        </pc:picChg>
      </pc:sldChg>
      <pc:sldChg chg="addSp delSp modSp new mod modNotesTx">
        <pc:chgData name="Bakken, Lars" userId="367b40f7-02d6-450e-a7a7-45e4507672cd" providerId="ADAL" clId="{4CE2A2D8-C51B-48E0-8226-2977566E0521}" dt="2026-08-18T13:20:35.625" v="17222" actId="20577"/>
        <pc:sldMkLst>
          <pc:docMk/>
          <pc:sldMk cId="1159915431" sldId="2147480965"/>
        </pc:sldMkLst>
        <pc:spChg chg="mod">
          <ac:chgData name="Bakken, Lars" userId="367b40f7-02d6-450e-a7a7-45e4507672cd" providerId="ADAL" clId="{4CE2A2D8-C51B-48E0-8226-2977566E0521}" dt="2026-08-14T08:40:03.903" v="9980" actId="26606"/>
          <ac:spMkLst>
            <pc:docMk/>
            <pc:sldMk cId="1159915431" sldId="2147480965"/>
            <ac:spMk id="2" creationId="{03513721-F5F0-B94A-CAA3-2ADD6CBAB56A}"/>
          </ac:spMkLst>
        </pc:spChg>
        <pc:picChg chg="add mod ord">
          <ac:chgData name="Bakken, Lars" userId="367b40f7-02d6-450e-a7a7-45e4507672cd" providerId="ADAL" clId="{4CE2A2D8-C51B-48E0-8226-2977566E0521}" dt="2026-08-14T08:40:03.903" v="9980" actId="26606"/>
          <ac:picMkLst>
            <pc:docMk/>
            <pc:sldMk cId="1159915431" sldId="2147480965"/>
            <ac:picMk id="5" creationId="{EDF4C3AE-325F-6FA0-CD2A-56119EF14084}"/>
          </ac:picMkLst>
        </pc:picChg>
      </pc:sldChg>
    </pc:docChg>
  </pc:docChgLst>
  <pc:docChgLst>
    <pc:chgData name="Wagelid, Terje" userId="2ec724f5-910e-44c1-afb7-ee3fcdef0fdd" providerId="ADAL" clId="{22B6F9FB-A20A-4E6F-BF36-17110041F8F1}"/>
    <pc:docChg chg="custSel addSld delSld modSld">
      <pc:chgData name="Wagelid, Terje" userId="2ec724f5-910e-44c1-afb7-ee3fcdef0fdd" providerId="ADAL" clId="{22B6F9FB-A20A-4E6F-BF36-17110041F8F1}" dt="2026-08-18T08:53:29.505" v="49" actId="20577"/>
      <pc:docMkLst>
        <pc:docMk/>
      </pc:docMkLst>
      <pc:sldChg chg="modSp add mod modAnim">
        <pc:chgData name="Wagelid, Terje" userId="2ec724f5-910e-44c1-afb7-ee3fcdef0fdd" providerId="ADAL" clId="{22B6F9FB-A20A-4E6F-BF36-17110041F8F1}" dt="2026-08-14T06:35:59.774" v="39" actId="1035"/>
        <pc:sldMkLst>
          <pc:docMk/>
          <pc:sldMk cId="3611677771" sldId="267"/>
        </pc:sldMkLst>
        <pc:spChg chg="mod">
          <ac:chgData name="Wagelid, Terje" userId="2ec724f5-910e-44c1-afb7-ee3fcdef0fdd" providerId="ADAL" clId="{22B6F9FB-A20A-4E6F-BF36-17110041F8F1}" dt="2026-08-14T06:35:59.774" v="39" actId="1035"/>
          <ac:spMkLst>
            <pc:docMk/>
            <pc:sldMk cId="3611677771" sldId="267"/>
            <ac:spMk id="3" creationId="{42C0F020-9410-4AF1-1D3B-EF88DF6D03D1}"/>
          </ac:spMkLst>
        </pc:spChg>
      </pc:sldChg>
      <pc:sldChg chg="modSp add mod">
        <pc:chgData name="Wagelid, Terje" userId="2ec724f5-910e-44c1-afb7-ee3fcdef0fdd" providerId="ADAL" clId="{22B6F9FB-A20A-4E6F-BF36-17110041F8F1}" dt="2026-08-18T08:53:29.505" v="49" actId="20577"/>
        <pc:sldMkLst>
          <pc:docMk/>
          <pc:sldMk cId="1780181206" sldId="2147199702"/>
        </pc:sldMkLst>
        <pc:spChg chg="mod">
          <ac:chgData name="Wagelid, Terje" userId="2ec724f5-910e-44c1-afb7-ee3fcdef0fdd" providerId="ADAL" clId="{22B6F9FB-A20A-4E6F-BF36-17110041F8F1}" dt="2026-08-18T08:53:29.505" v="49" actId="20577"/>
          <ac:spMkLst>
            <pc:docMk/>
            <pc:sldMk cId="1780181206" sldId="2147199702"/>
            <ac:spMk id="2" creationId="{16081128-EABB-7F4B-A3D2-07DA5F231768}"/>
          </ac:spMkLst>
        </pc:spChg>
      </pc:sldChg>
      <pc:sldChg chg="add">
        <pc:chgData name="Wagelid, Terje" userId="2ec724f5-910e-44c1-afb7-ee3fcdef0fdd" providerId="ADAL" clId="{22B6F9FB-A20A-4E6F-BF36-17110041F8F1}" dt="2026-08-14T06:34:31.610" v="0"/>
        <pc:sldMkLst>
          <pc:docMk/>
          <pc:sldMk cId="2798217663" sldId="2147475012"/>
        </pc:sldMkLst>
      </pc:sldChg>
      <pc:sldChg chg="add">
        <pc:chgData name="Wagelid, Terje" userId="2ec724f5-910e-44c1-afb7-ee3fcdef0fdd" providerId="ADAL" clId="{22B6F9FB-A20A-4E6F-BF36-17110041F8F1}" dt="2026-08-14T06:41:59.469" v="40"/>
        <pc:sldMkLst>
          <pc:docMk/>
          <pc:sldMk cId="2925670483" sldId="2147480908"/>
        </pc:sldMkLst>
      </pc:sldChg>
      <pc:sldChg chg="add">
        <pc:chgData name="Wagelid, Terje" userId="2ec724f5-910e-44c1-afb7-ee3fcdef0fdd" providerId="ADAL" clId="{22B6F9FB-A20A-4E6F-BF36-17110041F8F1}" dt="2026-08-14T06:34:31.610" v="0"/>
        <pc:sldMkLst>
          <pc:docMk/>
          <pc:sldMk cId="336667620" sldId="2147480922"/>
        </pc:sldMkLst>
      </pc:sldChg>
    </pc:docChg>
  </pc:docChgLst>
  <pc:docChgLst>
    <pc:chgData name="Sjødin, Jacob" userId="a3721916-e6a4-4587-8727-42f7015de942" providerId="ADAL" clId="{1F616BBE-E7AC-5919-8037-A5FC0C8D4E67}"/>
    <pc:docChg chg="undo custSel addSld delSld modSld sldOrd">
      <pc:chgData name="Sjødin, Jacob" userId="a3721916-e6a4-4587-8727-42f7015de942" providerId="ADAL" clId="{1F616BBE-E7AC-5919-8037-A5FC0C8D4E67}" dt="2026-08-18T13:08:50.514" v="1191" actId="20577"/>
      <pc:docMkLst>
        <pc:docMk/>
      </pc:docMkLst>
      <pc:sldChg chg="modSp add mod">
        <pc:chgData name="Sjødin, Jacob" userId="a3721916-e6a4-4587-8727-42f7015de942" providerId="ADAL" clId="{1F616BBE-E7AC-5919-8037-A5FC0C8D4E67}" dt="2026-08-17T08:16:37.717" v="1141" actId="20577"/>
        <pc:sldMkLst>
          <pc:docMk/>
          <pc:sldMk cId="1731888529" sldId="275"/>
        </pc:sldMkLst>
        <pc:spChg chg="mod">
          <ac:chgData name="Sjødin, Jacob" userId="a3721916-e6a4-4587-8727-42f7015de942" providerId="ADAL" clId="{1F616BBE-E7AC-5919-8037-A5FC0C8D4E67}" dt="2026-08-17T08:16:37.717" v="1141" actId="20577"/>
          <ac:spMkLst>
            <pc:docMk/>
            <pc:sldMk cId="1731888529" sldId="275"/>
            <ac:spMk id="3" creationId="{BF82B3B7-6F96-0CCB-A4CF-9ED58806015C}"/>
          </ac:spMkLst>
        </pc:spChg>
      </pc:sldChg>
      <pc:sldChg chg="add">
        <pc:chgData name="Sjødin, Jacob" userId="a3721916-e6a4-4587-8727-42f7015de942" providerId="ADAL" clId="{1F616BBE-E7AC-5919-8037-A5FC0C8D4E67}" dt="2026-08-17T08:19:50.488" v="1148"/>
        <pc:sldMkLst>
          <pc:docMk/>
          <pc:sldMk cId="3047731773" sldId="330"/>
        </pc:sldMkLst>
      </pc:sldChg>
      <pc:sldChg chg="modSp mod ord modShow modNotesTx">
        <pc:chgData name="Sjødin, Jacob" userId="a3721916-e6a4-4587-8727-42f7015de942" providerId="ADAL" clId="{1F616BBE-E7AC-5919-8037-A5FC0C8D4E67}" dt="2026-08-18T13:07:38.946" v="1182" actId="20577"/>
        <pc:sldMkLst>
          <pc:docMk/>
          <pc:sldMk cId="1810207648" sldId="339"/>
        </pc:sldMkLst>
        <pc:spChg chg="mod">
          <ac:chgData name="Sjødin, Jacob" userId="a3721916-e6a4-4587-8727-42f7015de942" providerId="ADAL" clId="{1F616BBE-E7AC-5919-8037-A5FC0C8D4E67}" dt="2026-08-17T08:29:51.540" v="1160" actId="20577"/>
          <ac:spMkLst>
            <pc:docMk/>
            <pc:sldMk cId="1810207648" sldId="339"/>
            <ac:spMk id="5" creationId="{94EEA4D7-7152-4F23-BE77-D8D7F0AB060E}"/>
          </ac:spMkLst>
        </pc:spChg>
        <pc:graphicFrameChg chg="mod">
          <ac:chgData name="Sjødin, Jacob" userId="a3721916-e6a4-4587-8727-42f7015de942" providerId="ADAL" clId="{1F616BBE-E7AC-5919-8037-A5FC0C8D4E67}" dt="2026-08-14T09:54:01.087" v="980"/>
          <ac:graphicFrameMkLst>
            <pc:docMk/>
            <pc:sldMk cId="1810207648" sldId="339"/>
            <ac:graphicFrameMk id="10" creationId="{45CCA4A7-F81C-42AA-9C5B-418E599936CD}"/>
          </ac:graphicFrameMkLst>
        </pc:graphicFrameChg>
        <pc:graphicFrameChg chg="mod">
          <ac:chgData name="Sjødin, Jacob" userId="a3721916-e6a4-4587-8727-42f7015de942" providerId="ADAL" clId="{1F616BBE-E7AC-5919-8037-A5FC0C8D4E67}" dt="2026-08-14T09:53:37.104" v="978" actId="692"/>
          <ac:graphicFrameMkLst>
            <pc:docMk/>
            <pc:sldMk cId="1810207648" sldId="339"/>
            <ac:graphicFrameMk id="15" creationId="{F001D3FA-F586-4F21-A1D1-25558D20BBB6}"/>
          </ac:graphicFrameMkLst>
        </pc:graphicFrameChg>
      </pc:sldChg>
      <pc:sldChg chg="addSp delSp modSp mod ord modTransition modNotesTx">
        <pc:chgData name="Sjødin, Jacob" userId="a3721916-e6a4-4587-8727-42f7015de942" providerId="ADAL" clId="{1F616BBE-E7AC-5919-8037-A5FC0C8D4E67}" dt="2026-08-18T13:07:43.044" v="1189" actId="20577"/>
        <pc:sldMkLst>
          <pc:docMk/>
          <pc:sldMk cId="1557750482" sldId="2147199768"/>
        </pc:sldMkLst>
        <pc:spChg chg="mod">
          <ac:chgData name="Sjødin, Jacob" userId="a3721916-e6a4-4587-8727-42f7015de942" providerId="ADAL" clId="{1F616BBE-E7AC-5919-8037-A5FC0C8D4E67}" dt="2026-08-13T11:08:37.554" v="485" actId="20577"/>
          <ac:spMkLst>
            <pc:docMk/>
            <pc:sldMk cId="1557750482" sldId="2147199768"/>
            <ac:spMk id="2" creationId="{11A2A0B7-09B7-954E-354A-520312B06083}"/>
          </ac:spMkLst>
        </pc:spChg>
        <pc:spChg chg="add mod">
          <ac:chgData name="Sjødin, Jacob" userId="a3721916-e6a4-4587-8727-42f7015de942" providerId="ADAL" clId="{1F616BBE-E7AC-5919-8037-A5FC0C8D4E67}" dt="2026-08-13T11:12:01.357" v="521" actId="1076"/>
          <ac:spMkLst>
            <pc:docMk/>
            <pc:sldMk cId="1557750482" sldId="2147199768"/>
            <ac:spMk id="3" creationId="{43C85A06-CCC2-B1BA-702D-1BC7D22B03BA}"/>
          </ac:spMkLst>
        </pc:spChg>
        <pc:spChg chg="add mod">
          <ac:chgData name="Sjødin, Jacob" userId="a3721916-e6a4-4587-8727-42f7015de942" providerId="ADAL" clId="{1F616BBE-E7AC-5919-8037-A5FC0C8D4E67}" dt="2026-08-13T11:12:01.357" v="521" actId="1076"/>
          <ac:spMkLst>
            <pc:docMk/>
            <pc:sldMk cId="1557750482" sldId="2147199768"/>
            <ac:spMk id="4" creationId="{CEB12E11-5BCB-54C9-9FBB-593DEF3102CA}"/>
          </ac:spMkLst>
        </pc:spChg>
        <pc:spChg chg="add mod">
          <ac:chgData name="Sjødin, Jacob" userId="a3721916-e6a4-4587-8727-42f7015de942" providerId="ADAL" clId="{1F616BBE-E7AC-5919-8037-A5FC0C8D4E67}" dt="2026-08-13T11:12:05.069" v="522" actId="1076"/>
          <ac:spMkLst>
            <pc:docMk/>
            <pc:sldMk cId="1557750482" sldId="2147199768"/>
            <ac:spMk id="6" creationId="{3A07C96E-C703-14B0-5974-8CDC011E9C37}"/>
          </ac:spMkLst>
        </pc:spChg>
        <pc:spChg chg="mod">
          <ac:chgData name="Sjødin, Jacob" userId="a3721916-e6a4-4587-8727-42f7015de942" providerId="ADAL" clId="{1F616BBE-E7AC-5919-8037-A5FC0C8D4E67}" dt="2026-08-13T11:11:32.780" v="518" actId="1076"/>
          <ac:spMkLst>
            <pc:docMk/>
            <pc:sldMk cId="1557750482" sldId="2147199768"/>
            <ac:spMk id="17" creationId="{9424074F-AA9A-E798-C566-BC6BC1B131F7}"/>
          </ac:spMkLst>
        </pc:spChg>
        <pc:spChg chg="mod">
          <ac:chgData name="Sjødin, Jacob" userId="a3721916-e6a4-4587-8727-42f7015de942" providerId="ADAL" clId="{1F616BBE-E7AC-5919-8037-A5FC0C8D4E67}" dt="2026-08-13T11:12:14.129" v="523" actId="1076"/>
          <ac:spMkLst>
            <pc:docMk/>
            <pc:sldMk cId="1557750482" sldId="2147199768"/>
            <ac:spMk id="19" creationId="{175CACB2-BAF3-3E1D-D1A5-1E17331EBC0E}"/>
          </ac:spMkLst>
        </pc:spChg>
        <pc:spChg chg="mod">
          <ac:chgData name="Sjødin, Jacob" userId="a3721916-e6a4-4587-8727-42f7015de942" providerId="ADAL" clId="{1F616BBE-E7AC-5919-8037-A5FC0C8D4E67}" dt="2026-08-13T11:10:17.526" v="506" actId="207"/>
          <ac:spMkLst>
            <pc:docMk/>
            <pc:sldMk cId="1557750482" sldId="2147199768"/>
            <ac:spMk id="20" creationId="{46D9A488-F636-4358-F36A-EE79763AC410}"/>
          </ac:spMkLst>
        </pc:spChg>
        <pc:spChg chg="mod">
          <ac:chgData name="Sjødin, Jacob" userId="a3721916-e6a4-4587-8727-42f7015de942" providerId="ADAL" clId="{1F616BBE-E7AC-5919-8037-A5FC0C8D4E67}" dt="2026-08-13T11:10:20.252" v="507" actId="207"/>
          <ac:spMkLst>
            <pc:docMk/>
            <pc:sldMk cId="1557750482" sldId="2147199768"/>
            <ac:spMk id="21" creationId="{A00C2DD2-9F50-B01F-56ED-7125FCF132E3}"/>
          </ac:spMkLst>
        </pc:spChg>
        <pc:spChg chg="mod">
          <ac:chgData name="Sjødin, Jacob" userId="a3721916-e6a4-4587-8727-42f7015de942" providerId="ADAL" clId="{1F616BBE-E7AC-5919-8037-A5FC0C8D4E67}" dt="2026-08-13T11:14:02.535" v="650" actId="208"/>
          <ac:spMkLst>
            <pc:docMk/>
            <pc:sldMk cId="1557750482" sldId="2147199768"/>
            <ac:spMk id="22" creationId="{EF81CEFD-545D-33F4-1484-A499A920BF72}"/>
          </ac:spMkLst>
        </pc:spChg>
        <pc:spChg chg="mod">
          <ac:chgData name="Sjødin, Jacob" userId="a3721916-e6a4-4587-8727-42f7015de942" providerId="ADAL" clId="{1F616BBE-E7AC-5919-8037-A5FC0C8D4E67}" dt="2026-08-13T11:13:53.645" v="649" actId="208"/>
          <ac:spMkLst>
            <pc:docMk/>
            <pc:sldMk cId="1557750482" sldId="2147199768"/>
            <ac:spMk id="23" creationId="{988B37E9-3D9A-1E56-1C68-49E50E4DB9F4}"/>
          </ac:spMkLst>
        </pc:spChg>
        <pc:cxnChg chg="mod">
          <ac:chgData name="Sjødin, Jacob" userId="a3721916-e6a4-4587-8727-42f7015de942" providerId="ADAL" clId="{1F616BBE-E7AC-5919-8037-A5FC0C8D4E67}" dt="2026-08-13T11:14:48.878" v="653" actId="14100"/>
          <ac:cxnSpMkLst>
            <pc:docMk/>
            <pc:sldMk cId="1557750482" sldId="2147199768"/>
            <ac:cxnSpMk id="10" creationId="{4614E32D-7593-00EF-0FC8-9725E381AD70}"/>
          </ac:cxnSpMkLst>
        </pc:cxnChg>
      </pc:sldChg>
      <pc:sldChg chg="addSp delSp modSp add mod delAnim modNotesTx">
        <pc:chgData name="Sjødin, Jacob" userId="a3721916-e6a4-4587-8727-42f7015de942" providerId="ADAL" clId="{1F616BBE-E7AC-5919-8037-A5FC0C8D4E67}" dt="2026-08-18T13:07:40.582" v="1186" actId="20577"/>
        <pc:sldMkLst>
          <pc:docMk/>
          <pc:sldMk cId="439839509" sldId="2147474980"/>
        </pc:sldMkLst>
        <pc:spChg chg="add del">
          <ac:chgData name="Sjødin, Jacob" userId="a3721916-e6a4-4587-8727-42f7015de942" providerId="ADAL" clId="{1F616BBE-E7AC-5919-8037-A5FC0C8D4E67}" dt="2026-08-17T08:20:04.003" v="1150" actId="478"/>
          <ac:spMkLst>
            <pc:docMk/>
            <pc:sldMk cId="439839509" sldId="2147474980"/>
            <ac:spMk id="5" creationId="{C6334E48-048B-20AA-A5A0-4D9A6A7C3643}"/>
          </ac:spMkLst>
        </pc:spChg>
        <pc:spChg chg="mod">
          <ac:chgData name="Sjødin, Jacob" userId="a3721916-e6a4-4587-8727-42f7015de942" providerId="ADAL" clId="{1F616BBE-E7AC-5919-8037-A5FC0C8D4E67}" dt="2026-08-17T08:20:24.565" v="1153" actId="1076"/>
          <ac:spMkLst>
            <pc:docMk/>
            <pc:sldMk cId="439839509" sldId="2147474980"/>
            <ac:spMk id="6" creationId="{AAAB7F47-153E-C1E7-8DD3-27DF543E14F9}"/>
          </ac:spMkLst>
        </pc:spChg>
        <pc:spChg chg="del">
          <ac:chgData name="Sjødin, Jacob" userId="a3721916-e6a4-4587-8727-42f7015de942" providerId="ADAL" clId="{1F616BBE-E7AC-5919-8037-A5FC0C8D4E67}" dt="2026-08-17T08:20:20.754" v="1152" actId="478"/>
          <ac:spMkLst>
            <pc:docMk/>
            <pc:sldMk cId="439839509" sldId="2147474980"/>
            <ac:spMk id="13" creationId="{D37B4CDD-9E9D-2530-48AB-4E1C16B82B3D}"/>
          </ac:spMkLst>
        </pc:spChg>
        <pc:spChg chg="mod">
          <ac:chgData name="Sjødin, Jacob" userId="a3721916-e6a4-4587-8727-42f7015de942" providerId="ADAL" clId="{1F616BBE-E7AC-5919-8037-A5FC0C8D4E67}" dt="2026-08-17T08:20:17.600" v="1151" actId="20577"/>
          <ac:spMkLst>
            <pc:docMk/>
            <pc:sldMk cId="439839509" sldId="2147474980"/>
            <ac:spMk id="24" creationId="{34A0FEFE-DEC1-B2F2-8FB6-19D8A96876BA}"/>
          </ac:spMkLst>
        </pc:spChg>
      </pc:sldChg>
      <pc:sldChg chg="modNotesTx">
        <pc:chgData name="Sjødin, Jacob" userId="a3721916-e6a4-4587-8727-42f7015de942" providerId="ADAL" clId="{1F616BBE-E7AC-5919-8037-A5FC0C8D4E67}" dt="2026-08-18T13:08:50.514" v="1191" actId="20577"/>
        <pc:sldMkLst>
          <pc:docMk/>
          <pc:sldMk cId="2925670483" sldId="2147480908"/>
        </pc:sldMkLst>
      </pc:sldChg>
      <pc:sldChg chg="del ord">
        <pc:chgData name="Sjødin, Jacob" userId="a3721916-e6a4-4587-8727-42f7015de942" providerId="ADAL" clId="{1F616BBE-E7AC-5919-8037-A5FC0C8D4E67}" dt="2026-08-17T08:22:22.625" v="1159" actId="2696"/>
        <pc:sldMkLst>
          <pc:docMk/>
          <pc:sldMk cId="510437881" sldId="2147480917"/>
        </pc:sldMkLst>
      </pc:sldChg>
      <pc:sldChg chg="modNotesTx">
        <pc:chgData name="Sjødin, Jacob" userId="a3721916-e6a4-4587-8727-42f7015de942" providerId="ADAL" clId="{1F616BBE-E7AC-5919-8037-A5FC0C8D4E67}" dt="2026-08-18T13:07:39.690" v="1185" actId="20577"/>
        <pc:sldMkLst>
          <pc:docMk/>
          <pc:sldMk cId="1227719828" sldId="2147480936"/>
        </pc:sldMkLst>
      </pc:sldChg>
      <pc:sldChg chg="modNotesTx">
        <pc:chgData name="Sjødin, Jacob" userId="a3721916-e6a4-4587-8727-42f7015de942" providerId="ADAL" clId="{1F616BBE-E7AC-5919-8037-A5FC0C8D4E67}" dt="2026-08-18T13:07:39.468" v="1184" actId="20577"/>
        <pc:sldMkLst>
          <pc:docMk/>
          <pc:sldMk cId="1987889112" sldId="2147480938"/>
        </pc:sldMkLst>
      </pc:sldChg>
      <pc:sldChg chg="ord modNotesTx">
        <pc:chgData name="Sjødin, Jacob" userId="a3721916-e6a4-4587-8727-42f7015de942" providerId="ADAL" clId="{1F616BBE-E7AC-5919-8037-A5FC0C8D4E67}" dt="2026-08-18T13:07:38.379" v="1181" actId="20577"/>
        <pc:sldMkLst>
          <pc:docMk/>
          <pc:sldMk cId="3015975806" sldId="2147480939"/>
        </pc:sldMkLst>
      </pc:sldChg>
      <pc:sldChg chg="modSp del mod ord">
        <pc:chgData name="Sjødin, Jacob" userId="a3721916-e6a4-4587-8727-42f7015de942" providerId="ADAL" clId="{1F616BBE-E7AC-5919-8037-A5FC0C8D4E67}" dt="2026-08-17T08:22:20.051" v="1158" actId="2696"/>
        <pc:sldMkLst>
          <pc:docMk/>
          <pc:sldMk cId="4042502201" sldId="2147480940"/>
        </pc:sldMkLst>
      </pc:sldChg>
      <pc:sldChg chg="modNotesTx">
        <pc:chgData name="Sjødin, Jacob" userId="a3721916-e6a4-4587-8727-42f7015de942" providerId="ADAL" clId="{1F616BBE-E7AC-5919-8037-A5FC0C8D4E67}" dt="2026-08-18T13:07:39.237" v="1183" actId="20577"/>
        <pc:sldMkLst>
          <pc:docMk/>
          <pc:sldMk cId="1615194481" sldId="2147480942"/>
        </pc:sldMkLst>
      </pc:sldChg>
      <pc:sldChg chg="modSp mod">
        <pc:chgData name="Sjødin, Jacob" userId="a3721916-e6a4-4587-8727-42f7015de942" providerId="ADAL" clId="{1F616BBE-E7AC-5919-8037-A5FC0C8D4E67}" dt="2026-08-14T10:05:57.930" v="1038" actId="20577"/>
        <pc:sldMkLst>
          <pc:docMk/>
          <pc:sldMk cId="1486769587" sldId="2147480947"/>
        </pc:sldMkLst>
        <pc:spChg chg="mod">
          <ac:chgData name="Sjødin, Jacob" userId="a3721916-e6a4-4587-8727-42f7015de942" providerId="ADAL" clId="{1F616BBE-E7AC-5919-8037-A5FC0C8D4E67}" dt="2026-08-14T10:05:57.930" v="1038" actId="20577"/>
          <ac:spMkLst>
            <pc:docMk/>
            <pc:sldMk cId="1486769587" sldId="2147480947"/>
            <ac:spMk id="3" creationId="{854A91B1-916A-83F0-6E47-080782A60494}"/>
          </ac:spMkLst>
        </pc:spChg>
      </pc:sldChg>
      <pc:sldChg chg="modSp">
        <pc:chgData name="Sjødin, Jacob" userId="a3721916-e6a4-4587-8727-42f7015de942" providerId="ADAL" clId="{1F616BBE-E7AC-5919-8037-A5FC0C8D4E67}" dt="2026-08-18T12:02:45.555" v="1169" actId="20577"/>
        <pc:sldMkLst>
          <pc:docMk/>
          <pc:sldMk cId="1942620435" sldId="2147480951"/>
        </pc:sldMkLst>
        <pc:graphicFrameChg chg="mod">
          <ac:chgData name="Sjødin, Jacob" userId="a3721916-e6a4-4587-8727-42f7015de942" providerId="ADAL" clId="{1F616BBE-E7AC-5919-8037-A5FC0C8D4E67}" dt="2026-08-18T12:02:45.555" v="1169" actId="20577"/>
          <ac:graphicFrameMkLst>
            <pc:docMk/>
            <pc:sldMk cId="1942620435" sldId="2147480951"/>
            <ac:graphicFrameMk id="5" creationId="{9206C4CE-E319-C346-F4E6-04F0CEDE4D6D}"/>
          </ac:graphicFrameMkLst>
        </pc:graphicFrameChg>
      </pc:sldChg>
      <pc:sldChg chg="del mod modShow">
        <pc:chgData name="Sjødin, Jacob" userId="a3721916-e6a4-4587-8727-42f7015de942" providerId="ADAL" clId="{1F616BBE-E7AC-5919-8037-A5FC0C8D4E67}" dt="2026-08-18T12:02:35.509" v="1162" actId="2696"/>
        <pc:sldMkLst>
          <pc:docMk/>
          <pc:sldMk cId="4276031388" sldId="2147480953"/>
        </pc:sldMkLst>
      </pc:sldChg>
      <pc:sldChg chg="addSp delSp modSp new mod ord modNotesTx">
        <pc:chgData name="Sjødin, Jacob" userId="a3721916-e6a4-4587-8727-42f7015de942" providerId="ADAL" clId="{1F616BBE-E7AC-5919-8037-A5FC0C8D4E67}" dt="2026-08-18T13:08:46.828" v="1190" actId="20577"/>
        <pc:sldMkLst>
          <pc:docMk/>
          <pc:sldMk cId="2703716886" sldId="2147480958"/>
        </pc:sldMkLst>
        <pc:spChg chg="mod">
          <ac:chgData name="Sjødin, Jacob" userId="a3721916-e6a4-4587-8727-42f7015de942" providerId="ADAL" clId="{1F616BBE-E7AC-5919-8037-A5FC0C8D4E67}" dt="2026-08-13T11:01:35.122" v="157" actId="20577"/>
          <ac:spMkLst>
            <pc:docMk/>
            <pc:sldMk cId="2703716886" sldId="2147480958"/>
            <ac:spMk id="2" creationId="{6D07DBB5-F74D-7489-5E87-36445982149A}"/>
          </ac:spMkLst>
        </pc:spChg>
        <pc:graphicFrameChg chg="add mod">
          <ac:chgData name="Sjødin, Jacob" userId="a3721916-e6a4-4587-8727-42f7015de942" providerId="ADAL" clId="{1F616BBE-E7AC-5919-8037-A5FC0C8D4E67}" dt="2026-08-13T11:01:07.448" v="91" actId="404"/>
          <ac:graphicFrameMkLst>
            <pc:docMk/>
            <pc:sldMk cId="2703716886" sldId="2147480958"/>
            <ac:graphicFrameMk id="5" creationId="{8AD4EA4F-0955-1328-8498-188D283EC921}"/>
          </ac:graphicFrameMkLst>
        </pc:graphicFrameChg>
        <pc:graphicFrameChg chg="add mod">
          <ac:chgData name="Sjødin, Jacob" userId="a3721916-e6a4-4587-8727-42f7015de942" providerId="ADAL" clId="{1F616BBE-E7AC-5919-8037-A5FC0C8D4E67}" dt="2026-08-13T11:01:10.063" v="92" actId="404"/>
          <ac:graphicFrameMkLst>
            <pc:docMk/>
            <pc:sldMk cId="2703716886" sldId="2147480958"/>
            <ac:graphicFrameMk id="6" creationId="{9731AC65-174B-AB49-A322-66D5013DBF1B}"/>
          </ac:graphicFrameMkLst>
        </pc:graphicFrameChg>
        <pc:picChg chg="add mod">
          <ac:chgData name="Sjødin, Jacob" userId="a3721916-e6a4-4587-8727-42f7015de942" providerId="ADAL" clId="{1F616BBE-E7AC-5919-8037-A5FC0C8D4E67}" dt="2026-08-13T10:59:50.887" v="12" actId="1076"/>
          <ac:picMkLst>
            <pc:docMk/>
            <pc:sldMk cId="2703716886" sldId="2147480958"/>
            <ac:picMk id="8" creationId="{5C9BF20B-4BF1-83FC-5DBE-5FFC8AFDB17E}"/>
          </ac:picMkLst>
        </pc:picChg>
        <pc:picChg chg="add mod">
          <ac:chgData name="Sjødin, Jacob" userId="a3721916-e6a4-4587-8727-42f7015de942" providerId="ADAL" clId="{1F616BBE-E7AC-5919-8037-A5FC0C8D4E67}" dt="2026-08-13T11:00:10.016" v="14" actId="1076"/>
          <ac:picMkLst>
            <pc:docMk/>
            <pc:sldMk cId="2703716886" sldId="2147480958"/>
            <ac:picMk id="10" creationId="{BB7D0FEF-628B-B8D3-E5CE-61B0D23B6928}"/>
          </ac:picMkLst>
        </pc:picChg>
      </pc:sldChg>
      <pc:sldChg chg="addSp delSp modSp add mod modClrScheme delAnim modAnim chgLayout">
        <pc:chgData name="Sjødin, Jacob" userId="a3721916-e6a4-4587-8727-42f7015de942" providerId="ADAL" clId="{1F616BBE-E7AC-5919-8037-A5FC0C8D4E67}" dt="2026-08-14T09:49:31.912" v="972" actId="20577"/>
        <pc:sldMkLst>
          <pc:docMk/>
          <pc:sldMk cId="4085020366" sldId="2147480959"/>
        </pc:sldMkLst>
        <pc:spChg chg="mod ord">
          <ac:chgData name="Sjødin, Jacob" userId="a3721916-e6a4-4587-8727-42f7015de942" providerId="ADAL" clId="{1F616BBE-E7AC-5919-8037-A5FC0C8D4E67}" dt="2026-08-14T07:37:12.783" v="691"/>
          <ac:spMkLst>
            <pc:docMk/>
            <pc:sldMk cId="4085020366" sldId="2147480959"/>
            <ac:spMk id="2" creationId="{53C3CD60-F8D9-6220-B82F-18C635010942}"/>
          </ac:spMkLst>
        </pc:spChg>
        <pc:spChg chg="add mod ord">
          <ac:chgData name="Sjødin, Jacob" userId="a3721916-e6a4-4587-8727-42f7015de942" providerId="ADAL" clId="{1F616BBE-E7AC-5919-8037-A5FC0C8D4E67}" dt="2026-08-14T09:49:31.912" v="972" actId="20577"/>
          <ac:spMkLst>
            <pc:docMk/>
            <pc:sldMk cId="4085020366" sldId="2147480959"/>
            <ac:spMk id="3" creationId="{4A54FB47-1C5F-B288-BD31-642D357E71F1}"/>
          </ac:spMkLst>
        </pc:spChg>
      </pc:sldChg>
      <pc:sldChg chg="delSp modSp add mod modTransition modNotesTx">
        <pc:chgData name="Sjødin, Jacob" userId="a3721916-e6a4-4587-8727-42f7015de942" providerId="ADAL" clId="{1F616BBE-E7AC-5919-8037-A5FC0C8D4E67}" dt="2026-08-18T13:07:41.577" v="1187" actId="20577"/>
        <pc:sldMkLst>
          <pc:docMk/>
          <pc:sldMk cId="159737320" sldId="2147480960"/>
        </pc:sldMkLst>
        <pc:spChg chg="mod">
          <ac:chgData name="Sjødin, Jacob" userId="a3721916-e6a4-4587-8727-42f7015de942" providerId="ADAL" clId="{1F616BBE-E7AC-5919-8037-A5FC0C8D4E67}" dt="2026-08-13T11:13:26.463" v="647" actId="20577"/>
          <ac:spMkLst>
            <pc:docMk/>
            <pc:sldMk cId="159737320" sldId="2147480960"/>
            <ac:spMk id="2" creationId="{3A1B695C-00A2-E9B4-F5E0-A3D7B751C4D8}"/>
          </ac:spMkLst>
        </pc:spChg>
        <pc:spChg chg="mod">
          <ac:chgData name="Sjødin, Jacob" userId="a3721916-e6a4-4587-8727-42f7015de942" providerId="ADAL" clId="{1F616BBE-E7AC-5919-8037-A5FC0C8D4E67}" dt="2026-08-13T11:12:34.848" v="527" actId="1076"/>
          <ac:spMkLst>
            <pc:docMk/>
            <pc:sldMk cId="159737320" sldId="2147480960"/>
            <ac:spMk id="3" creationId="{8617D7C5-ABE5-259C-750C-991CAF46B110}"/>
          </ac:spMkLst>
        </pc:spChg>
        <pc:spChg chg="mod">
          <ac:chgData name="Sjødin, Jacob" userId="a3721916-e6a4-4587-8727-42f7015de942" providerId="ADAL" clId="{1F616BBE-E7AC-5919-8037-A5FC0C8D4E67}" dt="2026-08-13T11:12:34.848" v="527" actId="1076"/>
          <ac:spMkLst>
            <pc:docMk/>
            <pc:sldMk cId="159737320" sldId="2147480960"/>
            <ac:spMk id="6" creationId="{42E9D2B9-B101-0CDB-72B0-F75A275A6220}"/>
          </ac:spMkLst>
        </pc:spChg>
        <pc:spChg chg="mod">
          <ac:chgData name="Sjødin, Jacob" userId="a3721916-e6a4-4587-8727-42f7015de942" providerId="ADAL" clId="{1F616BBE-E7AC-5919-8037-A5FC0C8D4E67}" dt="2026-08-13T11:14:16.146" v="651" actId="208"/>
          <ac:spMkLst>
            <pc:docMk/>
            <pc:sldMk cId="159737320" sldId="2147480960"/>
            <ac:spMk id="22" creationId="{A135A9E3-CFDC-7013-B501-59EEE897937A}"/>
          </ac:spMkLst>
        </pc:spChg>
        <pc:picChg chg="mod">
          <ac:chgData name="Sjødin, Jacob" userId="a3721916-e6a4-4587-8727-42f7015de942" providerId="ADAL" clId="{1F616BBE-E7AC-5919-8037-A5FC0C8D4E67}" dt="2026-08-13T11:12:34.848" v="527" actId="1076"/>
          <ac:picMkLst>
            <pc:docMk/>
            <pc:sldMk cId="159737320" sldId="2147480960"/>
            <ac:picMk id="12" creationId="{2C9E92F8-0702-845B-0125-A41AFC7ED842}"/>
          </ac:picMkLst>
        </pc:picChg>
        <pc:cxnChg chg="mod">
          <ac:chgData name="Sjødin, Jacob" userId="a3721916-e6a4-4587-8727-42f7015de942" providerId="ADAL" clId="{1F616BBE-E7AC-5919-8037-A5FC0C8D4E67}" dt="2026-08-13T11:12:34.848" v="527" actId="1076"/>
          <ac:cxnSpMkLst>
            <pc:docMk/>
            <pc:sldMk cId="159737320" sldId="2147480960"/>
            <ac:cxnSpMk id="10" creationId="{A4A7669F-D132-6A6E-A1B5-5DA4EA7A4426}"/>
          </ac:cxnSpMkLst>
        </pc:cxnChg>
        <pc:cxnChg chg="mod">
          <ac:chgData name="Sjødin, Jacob" userId="a3721916-e6a4-4587-8727-42f7015de942" providerId="ADAL" clId="{1F616BBE-E7AC-5919-8037-A5FC0C8D4E67}" dt="2026-08-13T11:12:34.848" v="527" actId="1076"/>
          <ac:cxnSpMkLst>
            <pc:docMk/>
            <pc:sldMk cId="159737320" sldId="2147480960"/>
            <ac:cxnSpMk id="11" creationId="{7FAA1427-1A22-BB7A-0BE0-DF4159FC7B80}"/>
          </ac:cxnSpMkLst>
        </pc:cxnChg>
        <pc:cxnChg chg="mod">
          <ac:chgData name="Sjødin, Jacob" userId="a3721916-e6a4-4587-8727-42f7015de942" providerId="ADAL" clId="{1F616BBE-E7AC-5919-8037-A5FC0C8D4E67}" dt="2026-08-13T11:12:34.848" v="527" actId="1076"/>
          <ac:cxnSpMkLst>
            <pc:docMk/>
            <pc:sldMk cId="159737320" sldId="2147480960"/>
            <ac:cxnSpMk id="16" creationId="{3C6397B5-4F08-89C2-C096-9D7C53BEC5DC}"/>
          </ac:cxnSpMkLst>
        </pc:cxnChg>
      </pc:sldChg>
      <pc:sldChg chg="delSp modSp add mod modTransition modNotesTx">
        <pc:chgData name="Sjødin, Jacob" userId="a3721916-e6a4-4587-8727-42f7015de942" providerId="ADAL" clId="{1F616BBE-E7AC-5919-8037-A5FC0C8D4E67}" dt="2026-08-18T13:07:42" v="1188" actId="20577"/>
        <pc:sldMkLst>
          <pc:docMk/>
          <pc:sldMk cId="2679725885" sldId="2147480961"/>
        </pc:sldMkLst>
        <pc:spChg chg="mod">
          <ac:chgData name="Sjødin, Jacob" userId="a3721916-e6a4-4587-8727-42f7015de942" providerId="ADAL" clId="{1F616BBE-E7AC-5919-8037-A5FC0C8D4E67}" dt="2026-08-13T11:15:25.141" v="656" actId="1076"/>
          <ac:spMkLst>
            <pc:docMk/>
            <pc:sldMk cId="2679725885" sldId="2147480961"/>
            <ac:spMk id="2" creationId="{D496496F-F1C7-3769-8890-DCF9DC0ECBB4}"/>
          </ac:spMkLst>
        </pc:spChg>
      </pc:sldChg>
      <pc:sldChg chg="modSp add mod modAnim">
        <pc:chgData name="Sjødin, Jacob" userId="a3721916-e6a4-4587-8727-42f7015de942" providerId="ADAL" clId="{1F616BBE-E7AC-5919-8037-A5FC0C8D4E67}" dt="2026-08-17T08:18:49.634" v="1146" actId="5793"/>
        <pc:sldMkLst>
          <pc:docMk/>
          <pc:sldMk cId="2461651702" sldId="2147480962"/>
        </pc:sldMkLst>
        <pc:spChg chg="mod">
          <ac:chgData name="Sjødin, Jacob" userId="a3721916-e6a4-4587-8727-42f7015de942" providerId="ADAL" clId="{1F616BBE-E7AC-5919-8037-A5FC0C8D4E67}" dt="2026-08-17T08:18:49.634" v="1146" actId="5793"/>
          <ac:spMkLst>
            <pc:docMk/>
            <pc:sldMk cId="2461651702" sldId="2147480962"/>
            <ac:spMk id="3" creationId="{E3F87718-8A15-1638-425E-9989B4868BD0}"/>
          </ac:spMkLst>
        </pc:spChg>
      </pc:sldChg>
      <pc:sldChg chg="del mod modShow">
        <pc:chgData name="Sjødin, Jacob" userId="a3721916-e6a4-4587-8727-42f7015de942" providerId="ADAL" clId="{1F616BBE-E7AC-5919-8037-A5FC0C8D4E67}" dt="2026-08-18T12:02:35.503" v="1161" actId="2696"/>
        <pc:sldMkLst>
          <pc:docMk/>
          <pc:sldMk cId="3715018928" sldId="2147480966"/>
        </pc:sldMkLst>
      </pc:sldChg>
      <pc:sldChg chg="modSp new mod">
        <pc:chgData name="Sjødin, Jacob" userId="a3721916-e6a4-4587-8727-42f7015de942" providerId="ADAL" clId="{1F616BBE-E7AC-5919-8037-A5FC0C8D4E67}" dt="2026-08-14T09:47:27.630" v="946" actId="20577"/>
        <pc:sldMkLst>
          <pc:docMk/>
          <pc:sldMk cId="3304429829" sldId="2147480967"/>
        </pc:sldMkLst>
        <pc:spChg chg="mod">
          <ac:chgData name="Sjødin, Jacob" userId="a3721916-e6a4-4587-8727-42f7015de942" providerId="ADAL" clId="{1F616BBE-E7AC-5919-8037-A5FC0C8D4E67}" dt="2026-08-14T09:45:35.141" v="707" actId="20577"/>
          <ac:spMkLst>
            <pc:docMk/>
            <pc:sldMk cId="3304429829" sldId="2147480967"/>
            <ac:spMk id="2" creationId="{AAEF6D00-7D5A-9D90-A21E-065364E545F8}"/>
          </ac:spMkLst>
        </pc:spChg>
        <pc:spChg chg="mod">
          <ac:chgData name="Sjødin, Jacob" userId="a3721916-e6a4-4587-8727-42f7015de942" providerId="ADAL" clId="{1F616BBE-E7AC-5919-8037-A5FC0C8D4E67}" dt="2026-08-14T09:47:27.630" v="946" actId="20577"/>
          <ac:spMkLst>
            <pc:docMk/>
            <pc:sldMk cId="3304429829" sldId="2147480967"/>
            <ac:spMk id="3" creationId="{A35C87F6-9D86-D369-2D4D-A9776E8F018E}"/>
          </ac:spMkLst>
        </pc:spChg>
      </pc:sldChg>
      <pc:sldChg chg="modSp new mod">
        <pc:chgData name="Sjødin, Jacob" userId="a3721916-e6a4-4587-8727-42f7015de942" providerId="ADAL" clId="{1F616BBE-E7AC-5919-8037-A5FC0C8D4E67}" dt="2026-08-14T10:13:29.388" v="1111" actId="207"/>
        <pc:sldMkLst>
          <pc:docMk/>
          <pc:sldMk cId="3865227061" sldId="2147480968"/>
        </pc:sldMkLst>
        <pc:spChg chg="mod">
          <ac:chgData name="Sjødin, Jacob" userId="a3721916-e6a4-4587-8727-42f7015de942" providerId="ADAL" clId="{1F616BBE-E7AC-5919-8037-A5FC0C8D4E67}" dt="2026-08-14T10:13:29.388" v="1111" actId="207"/>
          <ac:spMkLst>
            <pc:docMk/>
            <pc:sldMk cId="3865227061" sldId="2147480968"/>
            <ac:spMk id="2" creationId="{FBA196E6-2FCA-CACC-4803-64034D89052B}"/>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B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k1"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OE%20Regnearkmal1"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osloeconomicsas.sharepoint.com/Shared%20Documents/Prosjekter/2021/2021-407-1060%20NAV%20-%20M&#229;leindikatorer/Ny%20mappe/Figur%20over%20tid.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sz="2000" b="0" i="0" u="none" strike="noStrike" kern="1200" spc="0" baseline="0" err="1">
                <a:solidFill>
                  <a:srgbClr val="000000">
                    <a:lumMod val="65000"/>
                    <a:lumOff val="35000"/>
                  </a:srgbClr>
                </a:solidFill>
              </a:rPr>
              <a:t>Personen</a:t>
            </a:r>
            <a:r>
              <a:rPr lang="en-US" sz="2000" b="0" i="0" u="none" strike="noStrike" kern="1200" spc="0" baseline="0">
                <a:solidFill>
                  <a:srgbClr val="000000">
                    <a:lumMod val="65000"/>
                    <a:lumOff val="35000"/>
                  </a:srgbClr>
                </a:solidFill>
              </a:rPr>
              <a:t> </a:t>
            </a:r>
            <a:r>
              <a:rPr lang="en-US" sz="2000" b="0" i="0" u="none" strike="noStrike" kern="1200" spc="0" baseline="0" err="1">
                <a:solidFill>
                  <a:srgbClr val="000000">
                    <a:lumMod val="65000"/>
                    <a:lumOff val="35000"/>
                  </a:srgbClr>
                </a:solidFill>
              </a:rPr>
              <a:t>kommer</a:t>
            </a:r>
            <a:r>
              <a:rPr lang="en-US" sz="2000" b="0" i="0" u="none" strike="noStrike" kern="1200" spc="0" baseline="0">
                <a:solidFill>
                  <a:srgbClr val="000000">
                    <a:lumMod val="65000"/>
                    <a:lumOff val="35000"/>
                  </a:srgbClr>
                </a:solidFill>
              </a:rPr>
              <a:t> </a:t>
            </a:r>
            <a:r>
              <a:rPr lang="en-US" sz="2000" b="0" i="0" u="none" strike="noStrike" kern="1200" spc="0" baseline="0" err="1">
                <a:solidFill>
                  <a:srgbClr val="000000">
                    <a:lumMod val="65000"/>
                    <a:lumOff val="35000"/>
                  </a:srgbClr>
                </a:solidFill>
              </a:rPr>
              <a:t>ut</a:t>
            </a:r>
            <a:r>
              <a:rPr lang="en-US" sz="2000" b="0" i="0" u="none" strike="noStrike" kern="1200" spc="0" baseline="0">
                <a:solidFill>
                  <a:srgbClr val="000000">
                    <a:lumMod val="65000"/>
                    <a:lumOff val="35000"/>
                  </a:srgbClr>
                </a:solidFill>
              </a:rPr>
              <a:t> </a:t>
            </a:r>
            <a:r>
              <a:rPr lang="en-US" sz="2000" b="0" i="0" u="none" strike="noStrike" kern="1200" spc="0" baseline="0" err="1">
                <a:solidFill>
                  <a:srgbClr val="000000">
                    <a:lumMod val="65000"/>
                    <a:lumOff val="35000"/>
                  </a:srgbClr>
                </a:solidFill>
              </a:rPr>
              <a:t>i</a:t>
            </a:r>
            <a:r>
              <a:rPr lang="en-US" sz="2000" b="0" i="0" u="none" strike="noStrike" kern="1200" spc="0" baseline="0">
                <a:solidFill>
                  <a:srgbClr val="000000">
                    <a:lumMod val="65000"/>
                    <a:lumOff val="35000"/>
                  </a:srgbClr>
                </a:solidFill>
              </a:rPr>
              <a:t> </a:t>
            </a:r>
            <a:r>
              <a:rPr lang="en-US" sz="2000" b="0" i="0" u="none" strike="noStrike" kern="1200" spc="0" baseline="0" err="1">
                <a:solidFill>
                  <a:srgbClr val="000000">
                    <a:lumMod val="65000"/>
                    <a:lumOff val="35000"/>
                  </a:srgbClr>
                </a:solidFill>
              </a:rPr>
              <a:t>jobb</a:t>
            </a:r>
            <a:r>
              <a:rPr lang="en-US" sz="2000" b="0" i="0" u="none" strike="noStrike" kern="1200" spc="0" baseline="0">
                <a:solidFill>
                  <a:srgbClr val="000000">
                    <a:lumMod val="65000"/>
                    <a:lumOff val="35000"/>
                  </a:srgbClr>
                </a:solidFill>
              </a:rPr>
              <a:t> </a:t>
            </a:r>
            <a:r>
              <a:rPr lang="en-US" sz="2000" b="0" i="0" u="none" strike="noStrike" kern="1200" spc="0" baseline="0" err="1">
                <a:solidFill>
                  <a:srgbClr val="000000">
                    <a:lumMod val="65000"/>
                    <a:lumOff val="35000"/>
                  </a:srgbClr>
                </a:solidFill>
              </a:rPr>
              <a:t>i</a:t>
            </a:r>
            <a:r>
              <a:rPr lang="en-US" sz="2000" b="0" i="0" u="none" strike="noStrike" kern="1200" spc="0" baseline="0">
                <a:solidFill>
                  <a:srgbClr val="000000">
                    <a:lumMod val="65000"/>
                    <a:lumOff val="35000"/>
                  </a:srgbClr>
                </a:solidFill>
              </a:rPr>
              <a:t> </a:t>
            </a:r>
            <a:r>
              <a:rPr lang="en-US" sz="2000" b="0" i="0" u="none" strike="noStrike" kern="1200" spc="0" baseline="0" err="1">
                <a:solidFill>
                  <a:srgbClr val="000000">
                    <a:lumMod val="65000"/>
                    <a:lumOff val="35000"/>
                  </a:srgbClr>
                </a:solidFill>
              </a:rPr>
              <a:t>desember</a:t>
            </a:r>
            <a:endParaRPr lang="en-US" sz="2000" b="0" i="0" u="none" strike="noStrike" kern="1200" spc="0" baseline="0">
              <a:solidFill>
                <a:srgbClr val="000000">
                  <a:lumMod val="65000"/>
                  <a:lumOff val="35000"/>
                </a:srgbClr>
              </a:solidFill>
            </a:endParaRP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1"/>
          <c:order val="0"/>
          <c:tx>
            <c:strRef>
              <c:f>'Ark1'!$C$1</c:f>
              <c:strCache>
                <c:ptCount val="1"/>
                <c:pt idx="0">
                  <c:v>Alternativ 2</c:v>
                </c:pt>
              </c:strCache>
            </c:strRef>
          </c:tx>
          <c:spPr>
            <a:ln w="28575" cap="rnd">
              <a:solidFill>
                <a:schemeClr val="accent2"/>
              </a:solidFill>
              <a:round/>
            </a:ln>
            <a:effectLst/>
          </c:spPr>
          <c:marker>
            <c:symbol val="none"/>
          </c:marker>
          <c:cat>
            <c:numRef>
              <c:f>'Ark1'!$A$2:$A$13</c:f>
              <c:numCache>
                <c:formatCode>[$-414]mmm\.\ yy;@</c:formatCode>
                <c:ptCount val="12"/>
                <c:pt idx="0">
                  <c:v>46023</c:v>
                </c:pt>
                <c:pt idx="1">
                  <c:v>46054</c:v>
                </c:pt>
                <c:pt idx="2">
                  <c:v>46082</c:v>
                </c:pt>
                <c:pt idx="3">
                  <c:v>46113</c:v>
                </c:pt>
                <c:pt idx="4">
                  <c:v>46143</c:v>
                </c:pt>
                <c:pt idx="5">
                  <c:v>46174</c:v>
                </c:pt>
                <c:pt idx="6">
                  <c:v>46204</c:v>
                </c:pt>
                <c:pt idx="7">
                  <c:v>46235</c:v>
                </c:pt>
                <c:pt idx="8">
                  <c:v>46266</c:v>
                </c:pt>
                <c:pt idx="9">
                  <c:v>46296</c:v>
                </c:pt>
                <c:pt idx="10">
                  <c:v>46327</c:v>
                </c:pt>
                <c:pt idx="11">
                  <c:v>46357</c:v>
                </c:pt>
              </c:numCache>
            </c:numRef>
          </c:cat>
          <c:val>
            <c:numRef>
              <c:f>'Ark1'!$C$2:$C$13</c:f>
              <c:numCache>
                <c:formatCode>General</c:formatCode>
                <c:ptCount val="12"/>
                <c:pt idx="0">
                  <c:v>0</c:v>
                </c:pt>
                <c:pt idx="1">
                  <c:v>0</c:v>
                </c:pt>
                <c:pt idx="2">
                  <c:v>0</c:v>
                </c:pt>
                <c:pt idx="3">
                  <c:v>0</c:v>
                </c:pt>
                <c:pt idx="4">
                  <c:v>0</c:v>
                </c:pt>
                <c:pt idx="5">
                  <c:v>0</c:v>
                </c:pt>
                <c:pt idx="6">
                  <c:v>0</c:v>
                </c:pt>
                <c:pt idx="7">
                  <c:v>0</c:v>
                </c:pt>
                <c:pt idx="8">
                  <c:v>0</c:v>
                </c:pt>
                <c:pt idx="9">
                  <c:v>0</c:v>
                </c:pt>
                <c:pt idx="10">
                  <c:v>0</c:v>
                </c:pt>
                <c:pt idx="11">
                  <c:v>10</c:v>
                </c:pt>
              </c:numCache>
            </c:numRef>
          </c:val>
          <c:smooth val="0"/>
          <c:extLst>
            <c:ext xmlns:c16="http://schemas.microsoft.com/office/drawing/2014/chart" uri="{C3380CC4-5D6E-409C-BE32-E72D297353CC}">
              <c16:uniqueId val="{00000000-C49B-7047-A7E4-6C59258500E9}"/>
            </c:ext>
          </c:extLst>
        </c:ser>
        <c:dLbls>
          <c:showLegendKey val="0"/>
          <c:showVal val="0"/>
          <c:showCatName val="0"/>
          <c:showSerName val="0"/>
          <c:showPercent val="0"/>
          <c:showBubbleSize val="0"/>
        </c:dLbls>
        <c:smooth val="0"/>
        <c:axId val="1967745535"/>
        <c:axId val="1936356479"/>
      </c:lineChart>
      <c:dateAx>
        <c:axId val="1967745535"/>
        <c:scaling>
          <c:orientation val="minMax"/>
        </c:scaling>
        <c:delete val="0"/>
        <c:axPos val="b"/>
        <c:numFmt formatCode="[$-414]mmm\.\ 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nb-NO"/>
          </a:p>
        </c:txPr>
        <c:crossAx val="1936356479"/>
        <c:crosses val="autoZero"/>
        <c:auto val="1"/>
        <c:lblOffset val="100"/>
        <c:baseTimeUnit val="months"/>
      </c:dateAx>
      <c:valAx>
        <c:axId val="193635647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nb-NO"/>
          </a:p>
        </c:txPr>
        <c:crossAx val="196774553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b-N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nb-N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sz="2000" err="1"/>
              <a:t>Personen</a:t>
            </a:r>
            <a:r>
              <a:rPr lang="en-US" sz="2000"/>
              <a:t> </a:t>
            </a:r>
            <a:r>
              <a:rPr lang="en-US" sz="2000" err="1"/>
              <a:t>kommer</a:t>
            </a:r>
            <a:r>
              <a:rPr lang="en-US" sz="2000"/>
              <a:t> </a:t>
            </a:r>
            <a:r>
              <a:rPr lang="en-US" sz="2000" baseline="0" err="1"/>
              <a:t>ut</a:t>
            </a:r>
            <a:r>
              <a:rPr lang="en-US" sz="2000" baseline="0"/>
              <a:t> </a:t>
            </a:r>
            <a:r>
              <a:rPr lang="en-US" sz="2000" baseline="0" err="1"/>
              <a:t>i</a:t>
            </a:r>
            <a:r>
              <a:rPr lang="en-US" sz="2000" baseline="0"/>
              <a:t> </a:t>
            </a:r>
            <a:r>
              <a:rPr lang="en-US" sz="2000" baseline="0" err="1"/>
              <a:t>jobb</a:t>
            </a:r>
            <a:r>
              <a:rPr lang="en-US" sz="2000" baseline="0"/>
              <a:t> </a:t>
            </a:r>
            <a:r>
              <a:rPr lang="en-US" sz="2000" baseline="0" err="1"/>
              <a:t>i</a:t>
            </a:r>
            <a:r>
              <a:rPr lang="en-US" sz="2000" baseline="0"/>
              <a:t> </a:t>
            </a:r>
            <a:r>
              <a:rPr lang="en-US" sz="2000" baseline="0" err="1"/>
              <a:t>april</a:t>
            </a:r>
            <a:endParaRPr lang="en-US" sz="2000"/>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'Ark1'!$B$1</c:f>
              <c:strCache>
                <c:ptCount val="1"/>
                <c:pt idx="0">
                  <c:v>Alternativ 1</c:v>
                </c:pt>
              </c:strCache>
            </c:strRef>
          </c:tx>
          <c:spPr>
            <a:ln w="28575" cap="rnd">
              <a:solidFill>
                <a:schemeClr val="accent1"/>
              </a:solidFill>
              <a:round/>
            </a:ln>
            <a:effectLst/>
          </c:spPr>
          <c:marker>
            <c:symbol val="none"/>
          </c:marker>
          <c:cat>
            <c:numRef>
              <c:f>'Ark1'!$A$2:$A$13</c:f>
              <c:numCache>
                <c:formatCode>[$-414]mmm\.\ yy;@</c:formatCode>
                <c:ptCount val="12"/>
                <c:pt idx="0">
                  <c:v>46023</c:v>
                </c:pt>
                <c:pt idx="1">
                  <c:v>46054</c:v>
                </c:pt>
                <c:pt idx="2">
                  <c:v>46082</c:v>
                </c:pt>
                <c:pt idx="3">
                  <c:v>46113</c:v>
                </c:pt>
                <c:pt idx="4">
                  <c:v>46143</c:v>
                </c:pt>
                <c:pt idx="5">
                  <c:v>46174</c:v>
                </c:pt>
                <c:pt idx="6">
                  <c:v>46204</c:v>
                </c:pt>
                <c:pt idx="7">
                  <c:v>46235</c:v>
                </c:pt>
                <c:pt idx="8">
                  <c:v>46266</c:v>
                </c:pt>
                <c:pt idx="9">
                  <c:v>46296</c:v>
                </c:pt>
                <c:pt idx="10">
                  <c:v>46327</c:v>
                </c:pt>
                <c:pt idx="11">
                  <c:v>46357</c:v>
                </c:pt>
              </c:numCache>
            </c:numRef>
          </c:cat>
          <c:val>
            <c:numRef>
              <c:f>'Ark1'!$B$2:$B$13</c:f>
              <c:numCache>
                <c:formatCode>General</c:formatCode>
                <c:ptCount val="12"/>
                <c:pt idx="0">
                  <c:v>0</c:v>
                </c:pt>
                <c:pt idx="1">
                  <c:v>0</c:v>
                </c:pt>
                <c:pt idx="2">
                  <c:v>0</c:v>
                </c:pt>
                <c:pt idx="3">
                  <c:v>0</c:v>
                </c:pt>
                <c:pt idx="4">
                  <c:v>10</c:v>
                </c:pt>
                <c:pt idx="5">
                  <c:v>10</c:v>
                </c:pt>
                <c:pt idx="6">
                  <c:v>10</c:v>
                </c:pt>
                <c:pt idx="7">
                  <c:v>10</c:v>
                </c:pt>
                <c:pt idx="8">
                  <c:v>10</c:v>
                </c:pt>
                <c:pt idx="9">
                  <c:v>10</c:v>
                </c:pt>
                <c:pt idx="10">
                  <c:v>10</c:v>
                </c:pt>
                <c:pt idx="11">
                  <c:v>10</c:v>
                </c:pt>
              </c:numCache>
            </c:numRef>
          </c:val>
          <c:smooth val="0"/>
          <c:extLst>
            <c:ext xmlns:c16="http://schemas.microsoft.com/office/drawing/2014/chart" uri="{C3380CC4-5D6E-409C-BE32-E72D297353CC}">
              <c16:uniqueId val="{00000000-EDCF-CB4B-ABD0-BE3A6708E08D}"/>
            </c:ext>
          </c:extLst>
        </c:ser>
        <c:dLbls>
          <c:showLegendKey val="0"/>
          <c:showVal val="0"/>
          <c:showCatName val="0"/>
          <c:showSerName val="0"/>
          <c:showPercent val="0"/>
          <c:showBubbleSize val="0"/>
        </c:dLbls>
        <c:smooth val="0"/>
        <c:axId val="1967745535"/>
        <c:axId val="1936356479"/>
      </c:lineChart>
      <c:dateAx>
        <c:axId val="1967745535"/>
        <c:scaling>
          <c:orientation val="minMax"/>
        </c:scaling>
        <c:delete val="0"/>
        <c:axPos val="b"/>
        <c:numFmt formatCode="[$-414]mmm\.\ 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nb-NO"/>
          </a:p>
        </c:txPr>
        <c:crossAx val="1936356479"/>
        <c:crosses val="autoZero"/>
        <c:auto val="1"/>
        <c:lblOffset val="100"/>
        <c:baseTimeUnit val="months"/>
      </c:dateAx>
      <c:valAx>
        <c:axId val="193635647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nb-NO"/>
          </a:p>
        </c:txPr>
        <c:crossAx val="196774553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b-N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nb-N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r>
              <a:rPr lang="nb-NO"/>
              <a:t>Faktiske og forventede utfall</a:t>
            </a:r>
          </a:p>
        </c:rich>
      </c:tx>
      <c:overlay val="0"/>
      <c:spPr>
        <a:noFill/>
        <a:ln>
          <a:noFill/>
        </a:ln>
        <a:effectLst/>
      </c:spPr>
      <c:txPr>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endParaRPr lang="nb-NO"/>
        </a:p>
      </c:txPr>
    </c:title>
    <c:autoTitleDeleted val="0"/>
    <c:plotArea>
      <c:layout/>
      <c:lineChart>
        <c:grouping val="standard"/>
        <c:varyColors val="0"/>
        <c:ser>
          <c:idx val="0"/>
          <c:order val="0"/>
          <c:tx>
            <c:strRef>
              <c:f>'[OE Regnearkmal1]Ark1'!$B$4</c:f>
              <c:strCache>
                <c:ptCount val="1"/>
                <c:pt idx="0">
                  <c:v>Faktiske utfall</c:v>
                </c:pt>
              </c:strCache>
            </c:strRef>
          </c:tx>
          <c:spPr>
            <a:ln w="28575" cap="rnd">
              <a:solidFill>
                <a:srgbClr val="0070C0"/>
              </a:solidFill>
              <a:round/>
            </a:ln>
            <a:effectLst/>
          </c:spPr>
          <c:marker>
            <c:symbol val="none"/>
          </c:marker>
          <c:cat>
            <c:strRef>
              <c:f>'[OE Regnearkmal1]Ark1'!$A$5:$A$16</c:f>
              <c:strCache>
                <c:ptCount val="12"/>
                <c:pt idx="0">
                  <c:v>Jan</c:v>
                </c:pt>
                <c:pt idx="1">
                  <c:v>Feb</c:v>
                </c:pt>
                <c:pt idx="2">
                  <c:v>Mar</c:v>
                </c:pt>
                <c:pt idx="3">
                  <c:v>Apr</c:v>
                </c:pt>
                <c:pt idx="4">
                  <c:v>Mai</c:v>
                </c:pt>
                <c:pt idx="5">
                  <c:v>Jun</c:v>
                </c:pt>
                <c:pt idx="6">
                  <c:v>Jul</c:v>
                </c:pt>
                <c:pt idx="7">
                  <c:v>Aug</c:v>
                </c:pt>
                <c:pt idx="8">
                  <c:v>Sept</c:v>
                </c:pt>
                <c:pt idx="9">
                  <c:v>Okt</c:v>
                </c:pt>
                <c:pt idx="10">
                  <c:v>Nov</c:v>
                </c:pt>
                <c:pt idx="11">
                  <c:v>Des</c:v>
                </c:pt>
              </c:strCache>
            </c:strRef>
          </c:cat>
          <c:val>
            <c:numRef>
              <c:f>'[OE Regnearkmal1]Ark1'!$B$5:$B$16</c:f>
              <c:numCache>
                <c:formatCode>General</c:formatCode>
                <c:ptCount val="12"/>
                <c:pt idx="0">
                  <c:v>4</c:v>
                </c:pt>
                <c:pt idx="1">
                  <c:v>5</c:v>
                </c:pt>
                <c:pt idx="2">
                  <c:v>3</c:v>
                </c:pt>
                <c:pt idx="3">
                  <c:v>5</c:v>
                </c:pt>
                <c:pt idx="4">
                  <c:v>5</c:v>
                </c:pt>
                <c:pt idx="5">
                  <c:v>6</c:v>
                </c:pt>
                <c:pt idx="6">
                  <c:v>7</c:v>
                </c:pt>
                <c:pt idx="7">
                  <c:v>5</c:v>
                </c:pt>
                <c:pt idx="8">
                  <c:v>4</c:v>
                </c:pt>
                <c:pt idx="9">
                  <c:v>6</c:v>
                </c:pt>
                <c:pt idx="10">
                  <c:v>6</c:v>
                </c:pt>
                <c:pt idx="11">
                  <c:v>7</c:v>
                </c:pt>
              </c:numCache>
            </c:numRef>
          </c:val>
          <c:smooth val="0"/>
          <c:extLst>
            <c:ext xmlns:c16="http://schemas.microsoft.com/office/drawing/2014/chart" uri="{C3380CC4-5D6E-409C-BE32-E72D297353CC}">
              <c16:uniqueId val="{00000000-C0B9-4D9F-895E-4D4F9260A3AD}"/>
            </c:ext>
          </c:extLst>
        </c:ser>
        <c:ser>
          <c:idx val="1"/>
          <c:order val="1"/>
          <c:tx>
            <c:strRef>
              <c:f>'[OE Regnearkmal1]Ark1'!$C$4</c:f>
              <c:strCache>
                <c:ptCount val="1"/>
                <c:pt idx="0">
                  <c:v>Forventede utfall</c:v>
                </c:pt>
              </c:strCache>
            </c:strRef>
          </c:tx>
          <c:spPr>
            <a:ln w="28575" cap="rnd">
              <a:solidFill>
                <a:schemeClr val="accent1"/>
              </a:solidFill>
              <a:round/>
            </a:ln>
            <a:effectLst/>
          </c:spPr>
          <c:marker>
            <c:symbol val="none"/>
          </c:marker>
          <c:cat>
            <c:strRef>
              <c:f>'[OE Regnearkmal1]Ark1'!$A$5:$A$16</c:f>
              <c:strCache>
                <c:ptCount val="12"/>
                <c:pt idx="0">
                  <c:v>Jan</c:v>
                </c:pt>
                <c:pt idx="1">
                  <c:v>Feb</c:v>
                </c:pt>
                <c:pt idx="2">
                  <c:v>Mar</c:v>
                </c:pt>
                <c:pt idx="3">
                  <c:v>Apr</c:v>
                </c:pt>
                <c:pt idx="4">
                  <c:v>Mai</c:v>
                </c:pt>
                <c:pt idx="5">
                  <c:v>Jun</c:v>
                </c:pt>
                <c:pt idx="6">
                  <c:v>Jul</c:v>
                </c:pt>
                <c:pt idx="7">
                  <c:v>Aug</c:v>
                </c:pt>
                <c:pt idx="8">
                  <c:v>Sept</c:v>
                </c:pt>
                <c:pt idx="9">
                  <c:v>Okt</c:v>
                </c:pt>
                <c:pt idx="10">
                  <c:v>Nov</c:v>
                </c:pt>
                <c:pt idx="11">
                  <c:v>Des</c:v>
                </c:pt>
              </c:strCache>
            </c:strRef>
          </c:cat>
          <c:val>
            <c:numRef>
              <c:f>'[OE Regnearkmal1]Ark1'!$C$5:$C$16</c:f>
              <c:numCache>
                <c:formatCode>General</c:formatCode>
                <c:ptCount val="12"/>
                <c:pt idx="0">
                  <c:v>6</c:v>
                </c:pt>
                <c:pt idx="1">
                  <c:v>7</c:v>
                </c:pt>
                <c:pt idx="2">
                  <c:v>6</c:v>
                </c:pt>
                <c:pt idx="3">
                  <c:v>6</c:v>
                </c:pt>
                <c:pt idx="4">
                  <c:v>6</c:v>
                </c:pt>
                <c:pt idx="5">
                  <c:v>6</c:v>
                </c:pt>
                <c:pt idx="6">
                  <c:v>6</c:v>
                </c:pt>
                <c:pt idx="7">
                  <c:v>5</c:v>
                </c:pt>
                <c:pt idx="8">
                  <c:v>3</c:v>
                </c:pt>
                <c:pt idx="9">
                  <c:v>3</c:v>
                </c:pt>
                <c:pt idx="10">
                  <c:v>4</c:v>
                </c:pt>
                <c:pt idx="11">
                  <c:v>4</c:v>
                </c:pt>
              </c:numCache>
            </c:numRef>
          </c:val>
          <c:smooth val="0"/>
          <c:extLst>
            <c:ext xmlns:c16="http://schemas.microsoft.com/office/drawing/2014/chart" uri="{C3380CC4-5D6E-409C-BE32-E72D297353CC}">
              <c16:uniqueId val="{00000001-C0B9-4D9F-895E-4D4F9260A3AD}"/>
            </c:ext>
          </c:extLst>
        </c:ser>
        <c:dLbls>
          <c:showLegendKey val="0"/>
          <c:showVal val="0"/>
          <c:showCatName val="0"/>
          <c:showSerName val="0"/>
          <c:showPercent val="0"/>
          <c:showBubbleSize val="0"/>
        </c:dLbls>
        <c:smooth val="0"/>
        <c:axId val="662590575"/>
        <c:axId val="662595567"/>
      </c:lineChart>
      <c:catAx>
        <c:axId val="6625905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nb-NO"/>
          </a:p>
        </c:txPr>
        <c:crossAx val="662595567"/>
        <c:crosses val="autoZero"/>
        <c:auto val="1"/>
        <c:lblAlgn val="ctr"/>
        <c:lblOffset val="100"/>
        <c:noMultiLvlLbl val="0"/>
      </c:catAx>
      <c:valAx>
        <c:axId val="66259556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nb-NO"/>
          </a:p>
        </c:txPr>
        <c:crossAx val="66259057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nb-N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a:pPr>
      <a:endParaRPr lang="nb-N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r>
              <a:rPr lang="en-US" err="1"/>
              <a:t>Arbeidsindikatoren</a:t>
            </a:r>
            <a:endParaRPr lang="en-US"/>
          </a:p>
        </c:rich>
      </c:tx>
      <c:overlay val="0"/>
      <c:spPr>
        <a:noFill/>
        <a:ln>
          <a:noFill/>
        </a:ln>
        <a:effectLst/>
      </c:spPr>
      <c:txPr>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'Ark1'!$D$4</c:f>
              <c:strCache>
                <c:ptCount val="1"/>
                <c:pt idx="0">
                  <c:v>NAV-bidrag</c:v>
                </c:pt>
              </c:strCache>
            </c:strRef>
          </c:tx>
          <c:spPr>
            <a:ln w="28575" cap="rnd">
              <a:solidFill>
                <a:schemeClr val="accent5"/>
              </a:solidFill>
              <a:round/>
            </a:ln>
            <a:effectLst/>
          </c:spPr>
          <c:marker>
            <c:symbol val="none"/>
          </c:marker>
          <c:cat>
            <c:strRef>
              <c:f>'Ark1'!$A$5:$A$16</c:f>
              <c:strCache>
                <c:ptCount val="12"/>
                <c:pt idx="0">
                  <c:v>Jan</c:v>
                </c:pt>
                <c:pt idx="1">
                  <c:v>Feb</c:v>
                </c:pt>
                <c:pt idx="2">
                  <c:v>Mar</c:v>
                </c:pt>
                <c:pt idx="3">
                  <c:v>Apr</c:v>
                </c:pt>
                <c:pt idx="4">
                  <c:v>Mai</c:v>
                </c:pt>
                <c:pt idx="5">
                  <c:v>Jun</c:v>
                </c:pt>
                <c:pt idx="6">
                  <c:v>Jul</c:v>
                </c:pt>
                <c:pt idx="7">
                  <c:v>Aug</c:v>
                </c:pt>
                <c:pt idx="8">
                  <c:v>Sept</c:v>
                </c:pt>
                <c:pt idx="9">
                  <c:v>Okt</c:v>
                </c:pt>
                <c:pt idx="10">
                  <c:v>Nov</c:v>
                </c:pt>
                <c:pt idx="11">
                  <c:v>Des</c:v>
                </c:pt>
              </c:strCache>
            </c:strRef>
          </c:cat>
          <c:val>
            <c:numRef>
              <c:f>'Ark1'!$D$5:$D$16</c:f>
              <c:numCache>
                <c:formatCode>General</c:formatCode>
                <c:ptCount val="12"/>
                <c:pt idx="0">
                  <c:v>-2</c:v>
                </c:pt>
                <c:pt idx="1">
                  <c:v>-2</c:v>
                </c:pt>
                <c:pt idx="2">
                  <c:v>-3</c:v>
                </c:pt>
                <c:pt idx="3">
                  <c:v>-1</c:v>
                </c:pt>
                <c:pt idx="4">
                  <c:v>-1</c:v>
                </c:pt>
                <c:pt idx="5">
                  <c:v>0</c:v>
                </c:pt>
                <c:pt idx="6">
                  <c:v>1</c:v>
                </c:pt>
                <c:pt idx="7">
                  <c:v>0</c:v>
                </c:pt>
                <c:pt idx="8">
                  <c:v>1</c:v>
                </c:pt>
                <c:pt idx="9">
                  <c:v>3</c:v>
                </c:pt>
                <c:pt idx="10">
                  <c:v>2</c:v>
                </c:pt>
                <c:pt idx="11">
                  <c:v>3</c:v>
                </c:pt>
              </c:numCache>
            </c:numRef>
          </c:val>
          <c:smooth val="0"/>
          <c:extLst>
            <c:ext xmlns:c16="http://schemas.microsoft.com/office/drawing/2014/chart" uri="{C3380CC4-5D6E-409C-BE32-E72D297353CC}">
              <c16:uniqueId val="{00000000-BF25-48E2-B5B4-DA521553D67B}"/>
            </c:ext>
          </c:extLst>
        </c:ser>
        <c:ser>
          <c:idx val="1"/>
          <c:order val="1"/>
          <c:tx>
            <c:v>zero</c:v>
          </c:tx>
          <c:spPr>
            <a:ln w="28575" cap="rnd">
              <a:solidFill>
                <a:srgbClr val="DC4405"/>
              </a:solidFill>
              <a:prstDash val="sysDash"/>
              <a:round/>
            </a:ln>
            <a:effectLst/>
          </c:spPr>
          <c:marker>
            <c:symbol val="none"/>
          </c:marker>
          <c:val>
            <c:numRef>
              <c:f>'Ark1'!$I$5:$I$16</c:f>
              <c:numCache>
                <c:formatCode>General</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smooth val="0"/>
          <c:extLst>
            <c:ext xmlns:c16="http://schemas.microsoft.com/office/drawing/2014/chart" uri="{C3380CC4-5D6E-409C-BE32-E72D297353CC}">
              <c16:uniqueId val="{00000001-BF25-48E2-B5B4-DA521553D67B}"/>
            </c:ext>
          </c:extLst>
        </c:ser>
        <c:dLbls>
          <c:showLegendKey val="0"/>
          <c:showVal val="0"/>
          <c:showCatName val="0"/>
          <c:showSerName val="0"/>
          <c:showPercent val="0"/>
          <c:showBubbleSize val="0"/>
        </c:dLbls>
        <c:smooth val="0"/>
        <c:axId val="1069652463"/>
        <c:axId val="1069653711"/>
      </c:lineChart>
      <c:catAx>
        <c:axId val="10696524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nb-NO"/>
          </a:p>
        </c:txPr>
        <c:crossAx val="1069653711"/>
        <c:crosses val="autoZero"/>
        <c:auto val="1"/>
        <c:lblAlgn val="ctr"/>
        <c:lblOffset val="100"/>
        <c:noMultiLvlLbl val="0"/>
      </c:catAx>
      <c:valAx>
        <c:axId val="106965371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nb-NO"/>
          </a:p>
        </c:txPr>
        <c:crossAx val="106965246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a:pPr>
      <a:endParaRPr lang="nb-N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105.svg"/><Relationship Id="rId2" Type="http://schemas.openxmlformats.org/officeDocument/2006/relationships/image" Target="../media/image104.svg"/><Relationship Id="rId1" Type="http://schemas.openxmlformats.org/officeDocument/2006/relationships/image" Target="../media/image103.svg"/><Relationship Id="rId4" Type="http://schemas.openxmlformats.org/officeDocument/2006/relationships/image" Target="../media/image106.svg"/></Relationships>
</file>

<file path=ppt/diagrams/_rels/data3.xml.rels><?xml version="1.0" encoding="UTF-8" standalone="yes"?>
<Relationships xmlns="http://schemas.openxmlformats.org/package/2006/relationships"><Relationship Id="rId3" Type="http://schemas.openxmlformats.org/officeDocument/2006/relationships/image" Target="../media/image113.svg"/><Relationship Id="rId2" Type="http://schemas.openxmlformats.org/officeDocument/2006/relationships/image" Target="../media/image112.svg"/><Relationship Id="rId1" Type="http://schemas.openxmlformats.org/officeDocument/2006/relationships/image" Target="../media/image111.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05.svg"/><Relationship Id="rId2" Type="http://schemas.openxmlformats.org/officeDocument/2006/relationships/image" Target="../media/image104.svg"/><Relationship Id="rId1" Type="http://schemas.openxmlformats.org/officeDocument/2006/relationships/image" Target="../media/image103.svg"/><Relationship Id="rId4" Type="http://schemas.openxmlformats.org/officeDocument/2006/relationships/image" Target="../media/image106.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13.svg"/><Relationship Id="rId2" Type="http://schemas.openxmlformats.org/officeDocument/2006/relationships/image" Target="../media/image112.svg"/><Relationship Id="rId1" Type="http://schemas.openxmlformats.org/officeDocument/2006/relationships/image" Target="../media/image111.svg"/></Relationships>
</file>

<file path=ppt/diagrams/colors1.xml><?xml version="1.0" encoding="utf-8"?>
<dgm:colorsDef xmlns:dgm="http://schemas.openxmlformats.org/drawingml/2006/diagram" xmlns:a="http://schemas.openxmlformats.org/drawingml/2006/main" uniqueId="urn:microsoft.com/office/officeart/2005/8/colors/accent2_2#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3">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164FED7-A309-416A-AF9F-3188CC76A90A}" type="doc">
      <dgm:prSet loTypeId="urn:microsoft.com/office/officeart/2018/2/layout/IconVerticalSolidList" loCatId="icon" qsTypeId="urn:microsoft.com/office/officeart/2005/8/quickstyle/simple1#1" qsCatId="simple" csTypeId="urn:microsoft.com/office/officeart/2005/8/colors/accent2_2#2" csCatId="accent2" phldr="1"/>
      <dgm:spPr/>
      <dgm:t>
        <a:bodyPr/>
        <a:lstStyle/>
        <a:p>
          <a:endParaRPr lang="en-US"/>
        </a:p>
      </dgm:t>
    </dgm:pt>
    <dgm:pt modelId="{9F1D0C7A-6ECB-4D6D-912A-1947E0236B3C}">
      <dgm:prSet/>
      <dgm:spPr/>
      <dgm:t>
        <a:bodyPr/>
        <a:lstStyle/>
        <a:p>
          <a:pPr>
            <a:lnSpc>
              <a:spcPct val="100000"/>
            </a:lnSpc>
          </a:pPr>
          <a:r>
            <a:rPr lang="nb-NO"/>
            <a:t>I tiltak kan det oppstå seleksjonseffekter. Har de som søkes inn til tiltak i noen grad kjennetegn som modellen ikke fanger opp, som «motivasjon» for arbeid og tiltak?</a:t>
          </a:r>
          <a:endParaRPr lang="en-US"/>
        </a:p>
      </dgm:t>
    </dgm:pt>
    <dgm:pt modelId="{708A6431-E182-4431-84B8-71978519C74C}" type="parTrans" cxnId="{9C3FE7AB-1225-4E30-95D0-735C029054EA}">
      <dgm:prSet/>
      <dgm:spPr/>
      <dgm:t>
        <a:bodyPr/>
        <a:lstStyle/>
        <a:p>
          <a:endParaRPr lang="en-US"/>
        </a:p>
      </dgm:t>
    </dgm:pt>
    <dgm:pt modelId="{9D342603-1F37-4613-94CD-E73F66D2E552}" type="sibTrans" cxnId="{9C3FE7AB-1225-4E30-95D0-735C029054EA}">
      <dgm:prSet/>
      <dgm:spPr/>
      <dgm:t>
        <a:bodyPr/>
        <a:lstStyle/>
        <a:p>
          <a:endParaRPr lang="en-US"/>
        </a:p>
      </dgm:t>
    </dgm:pt>
    <dgm:pt modelId="{EF1F7F45-AB07-4FCC-A9C6-EB76F2DF11A3}">
      <dgm:prSet/>
      <dgm:spPr/>
      <dgm:t>
        <a:bodyPr/>
        <a:lstStyle/>
        <a:p>
          <a:pPr>
            <a:lnSpc>
              <a:spcPct val="100000"/>
            </a:lnSpc>
          </a:pPr>
          <a:r>
            <a:rPr lang="nb-NO"/>
            <a:t>Mange avtaler har få deltakere. Når det er få deltakere vil resultatene svinge mer og feilmarginene vil være større. </a:t>
          </a:r>
          <a:endParaRPr lang="en-US"/>
        </a:p>
      </dgm:t>
    </dgm:pt>
    <dgm:pt modelId="{92C778DE-9FA7-48FE-9BB8-D3A0AD010ECA}" type="parTrans" cxnId="{8A67CA78-6A26-46FF-8F8C-B7BC7BEAE02C}">
      <dgm:prSet/>
      <dgm:spPr/>
      <dgm:t>
        <a:bodyPr/>
        <a:lstStyle/>
        <a:p>
          <a:endParaRPr lang="en-US"/>
        </a:p>
      </dgm:t>
    </dgm:pt>
    <dgm:pt modelId="{F98EC120-B5CB-4527-B798-F32703191052}" type="sibTrans" cxnId="{8A67CA78-6A26-46FF-8F8C-B7BC7BEAE02C}">
      <dgm:prSet/>
      <dgm:spPr/>
      <dgm:t>
        <a:bodyPr/>
        <a:lstStyle/>
        <a:p>
          <a:endParaRPr lang="en-US"/>
        </a:p>
      </dgm:t>
    </dgm:pt>
    <dgm:pt modelId="{6BD40814-C2D5-4434-97D8-A560E2436FE9}">
      <dgm:prSet/>
      <dgm:spPr/>
      <dgm:t>
        <a:bodyPr/>
        <a:lstStyle/>
        <a:p>
          <a:pPr>
            <a:lnSpc>
              <a:spcPct val="100000"/>
            </a:lnSpc>
          </a:pPr>
          <a:r>
            <a:rPr lang="nb-NO"/>
            <a:t>Men også større avtaler, med stort sett gode resultater, kan ha enkelte måneder med svake resultater. </a:t>
          </a:r>
          <a:endParaRPr lang="en-US"/>
        </a:p>
      </dgm:t>
    </dgm:pt>
    <dgm:pt modelId="{94F7A682-E45E-47FC-A18D-CDD6B33286F2}" type="parTrans" cxnId="{F2159751-BFC7-4D51-8DDF-935C48D4AF0F}">
      <dgm:prSet/>
      <dgm:spPr/>
      <dgm:t>
        <a:bodyPr/>
        <a:lstStyle/>
        <a:p>
          <a:endParaRPr lang="en-US"/>
        </a:p>
      </dgm:t>
    </dgm:pt>
    <dgm:pt modelId="{C08EA641-7F7B-451E-8C31-6E820EDA1ED4}" type="sibTrans" cxnId="{F2159751-BFC7-4D51-8DDF-935C48D4AF0F}">
      <dgm:prSet/>
      <dgm:spPr/>
      <dgm:t>
        <a:bodyPr/>
        <a:lstStyle/>
        <a:p>
          <a:endParaRPr lang="en-US"/>
        </a:p>
      </dgm:t>
    </dgm:pt>
    <dgm:pt modelId="{CD1DBD53-53F4-43CC-B3D1-6C73CC3CB58E}">
      <dgm:prSet/>
      <dgm:spPr/>
      <dgm:t>
        <a:bodyPr/>
        <a:lstStyle/>
        <a:p>
          <a:pPr>
            <a:lnSpc>
              <a:spcPct val="100000"/>
            </a:lnSpc>
          </a:pPr>
          <a:r>
            <a:rPr lang="nb-NO"/>
            <a:t>Resultatene for en avtale må sees i sammenheng med andre liknende avtaler </a:t>
          </a:r>
          <a:endParaRPr lang="en-US"/>
        </a:p>
      </dgm:t>
    </dgm:pt>
    <dgm:pt modelId="{A0F44532-6F81-46C5-BC4D-E22B47336F8E}" type="parTrans" cxnId="{AA7EED1E-8316-498D-A0E4-E94DFE746DDA}">
      <dgm:prSet/>
      <dgm:spPr/>
      <dgm:t>
        <a:bodyPr/>
        <a:lstStyle/>
        <a:p>
          <a:endParaRPr lang="en-US"/>
        </a:p>
      </dgm:t>
    </dgm:pt>
    <dgm:pt modelId="{B29E384F-08FD-4646-9D28-6FF06BD75353}" type="sibTrans" cxnId="{AA7EED1E-8316-498D-A0E4-E94DFE746DDA}">
      <dgm:prSet/>
      <dgm:spPr/>
      <dgm:t>
        <a:bodyPr/>
        <a:lstStyle/>
        <a:p>
          <a:endParaRPr lang="en-US"/>
        </a:p>
      </dgm:t>
    </dgm:pt>
    <dgm:pt modelId="{229CED88-EA09-4FC0-A736-626FB5EFC7E2}" type="pres">
      <dgm:prSet presAssocID="{8164FED7-A309-416A-AF9F-3188CC76A90A}" presName="root" presStyleCnt="0">
        <dgm:presLayoutVars>
          <dgm:dir/>
          <dgm:resizeHandles val="exact"/>
        </dgm:presLayoutVars>
      </dgm:prSet>
      <dgm:spPr/>
    </dgm:pt>
    <dgm:pt modelId="{7DFED78D-07E1-4B91-9F90-3050987C99DE}" type="pres">
      <dgm:prSet presAssocID="{9F1D0C7A-6ECB-4D6D-912A-1947E0236B3C}" presName="compNode" presStyleCnt="0"/>
      <dgm:spPr/>
    </dgm:pt>
    <dgm:pt modelId="{2767BABB-748F-4667-95C1-CD53CE2579A0}" type="pres">
      <dgm:prSet presAssocID="{9F1D0C7A-6ECB-4D6D-912A-1947E0236B3C}" presName="bgRect" presStyleLbl="bgShp" presStyleIdx="0" presStyleCnt="4"/>
      <dgm:spPr/>
    </dgm:pt>
    <dgm:pt modelId="{6F8EFBD9-CBB3-4597-AFAA-E02A2D66691E}" type="pres">
      <dgm:prSet presAssocID="{9F1D0C7A-6ECB-4D6D-912A-1947E0236B3C}"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Business Growth"/>
        </a:ext>
      </dgm:extLst>
    </dgm:pt>
    <dgm:pt modelId="{B2F5A524-9F8C-42D2-AE12-5364DED27805}" type="pres">
      <dgm:prSet presAssocID="{9F1D0C7A-6ECB-4D6D-912A-1947E0236B3C}" presName="spaceRect" presStyleCnt="0"/>
      <dgm:spPr/>
    </dgm:pt>
    <dgm:pt modelId="{E1738AA8-0EEB-42BA-BB45-88DF095E426A}" type="pres">
      <dgm:prSet presAssocID="{9F1D0C7A-6ECB-4D6D-912A-1947E0236B3C}" presName="parTx" presStyleLbl="revTx" presStyleIdx="0" presStyleCnt="4">
        <dgm:presLayoutVars>
          <dgm:chMax val="0"/>
          <dgm:chPref val="0"/>
        </dgm:presLayoutVars>
      </dgm:prSet>
      <dgm:spPr/>
    </dgm:pt>
    <dgm:pt modelId="{126A5ED3-4741-45A1-B3CC-189DBBB0B1A1}" type="pres">
      <dgm:prSet presAssocID="{9D342603-1F37-4613-94CD-E73F66D2E552}" presName="sibTrans" presStyleCnt="0"/>
      <dgm:spPr/>
    </dgm:pt>
    <dgm:pt modelId="{03EBCE91-379C-4733-B295-399EA75B4F21}" type="pres">
      <dgm:prSet presAssocID="{EF1F7F45-AB07-4FCC-A9C6-EB76F2DF11A3}" presName="compNode" presStyleCnt="0"/>
      <dgm:spPr/>
    </dgm:pt>
    <dgm:pt modelId="{055CBB16-E010-4519-BEF5-B8DAAD764F62}" type="pres">
      <dgm:prSet presAssocID="{EF1F7F45-AB07-4FCC-A9C6-EB76F2DF11A3}" presName="bgRect" presStyleLbl="bgShp" presStyleIdx="1" presStyleCnt="4"/>
      <dgm:spPr/>
    </dgm:pt>
    <dgm:pt modelId="{EDDB71DB-1BBD-487B-8E3D-0844AF59D3B3}" type="pres">
      <dgm:prSet presAssocID="{EF1F7F45-AB07-4FCC-A9C6-EB76F2DF11A3}"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arget Audience"/>
        </a:ext>
      </dgm:extLst>
    </dgm:pt>
    <dgm:pt modelId="{A11A6495-328A-430B-BA61-31986B6312AF}" type="pres">
      <dgm:prSet presAssocID="{EF1F7F45-AB07-4FCC-A9C6-EB76F2DF11A3}" presName="spaceRect" presStyleCnt="0"/>
      <dgm:spPr/>
    </dgm:pt>
    <dgm:pt modelId="{A3AF760C-E00F-4841-A58F-CFE36C858368}" type="pres">
      <dgm:prSet presAssocID="{EF1F7F45-AB07-4FCC-A9C6-EB76F2DF11A3}" presName="parTx" presStyleLbl="revTx" presStyleIdx="1" presStyleCnt="4">
        <dgm:presLayoutVars>
          <dgm:chMax val="0"/>
          <dgm:chPref val="0"/>
        </dgm:presLayoutVars>
      </dgm:prSet>
      <dgm:spPr/>
    </dgm:pt>
    <dgm:pt modelId="{60936F84-146A-4E05-B2FE-A4C2378FDCC7}" type="pres">
      <dgm:prSet presAssocID="{F98EC120-B5CB-4527-B798-F32703191052}" presName="sibTrans" presStyleCnt="0"/>
      <dgm:spPr/>
    </dgm:pt>
    <dgm:pt modelId="{D8EDDC0D-37CA-4C58-9F09-B107EC7869C9}" type="pres">
      <dgm:prSet presAssocID="{6BD40814-C2D5-4434-97D8-A560E2436FE9}" presName="compNode" presStyleCnt="0"/>
      <dgm:spPr/>
    </dgm:pt>
    <dgm:pt modelId="{C62EE0EB-5E96-455C-BC86-71CFCFFF8F62}" type="pres">
      <dgm:prSet presAssocID="{6BD40814-C2D5-4434-97D8-A560E2436FE9}" presName="bgRect" presStyleLbl="bgShp" presStyleIdx="2" presStyleCnt="4"/>
      <dgm:spPr/>
    </dgm:pt>
    <dgm:pt modelId="{33FF78B1-9629-4D79-92AD-7747590195F6}" type="pres">
      <dgm:prSet presAssocID="{6BD40814-C2D5-4434-97D8-A560E2436FE9}"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Magnifying glass"/>
        </a:ext>
      </dgm:extLst>
    </dgm:pt>
    <dgm:pt modelId="{3C4302F6-53E0-4EA4-8810-41AFA7858ABD}" type="pres">
      <dgm:prSet presAssocID="{6BD40814-C2D5-4434-97D8-A560E2436FE9}" presName="spaceRect" presStyleCnt="0"/>
      <dgm:spPr/>
    </dgm:pt>
    <dgm:pt modelId="{14FE3DFB-7E74-428F-864A-B9C853E61D39}" type="pres">
      <dgm:prSet presAssocID="{6BD40814-C2D5-4434-97D8-A560E2436FE9}" presName="parTx" presStyleLbl="revTx" presStyleIdx="2" presStyleCnt="4">
        <dgm:presLayoutVars>
          <dgm:chMax val="0"/>
          <dgm:chPref val="0"/>
        </dgm:presLayoutVars>
      </dgm:prSet>
      <dgm:spPr/>
    </dgm:pt>
    <dgm:pt modelId="{FCB343A2-EF6A-4841-AF2D-3E8F74184480}" type="pres">
      <dgm:prSet presAssocID="{C08EA641-7F7B-451E-8C31-6E820EDA1ED4}" presName="sibTrans" presStyleCnt="0"/>
      <dgm:spPr/>
    </dgm:pt>
    <dgm:pt modelId="{59FF5C63-1322-4760-B7FB-AED5ABA5ED1F}" type="pres">
      <dgm:prSet presAssocID="{CD1DBD53-53F4-43CC-B3D1-6C73CC3CB58E}" presName="compNode" presStyleCnt="0"/>
      <dgm:spPr/>
    </dgm:pt>
    <dgm:pt modelId="{DC670AB0-214D-460F-AE1B-976F249C5279}" type="pres">
      <dgm:prSet presAssocID="{CD1DBD53-53F4-43CC-B3D1-6C73CC3CB58E}" presName="bgRect" presStyleLbl="bgShp" presStyleIdx="3" presStyleCnt="4"/>
      <dgm:spPr/>
    </dgm:pt>
    <dgm:pt modelId="{4F0E0DBE-32CB-4C25-B352-D8B2A4438661}" type="pres">
      <dgm:prSet presAssocID="{CD1DBD53-53F4-43CC-B3D1-6C73CC3CB58E}"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åndtrykk"/>
        </a:ext>
      </dgm:extLst>
    </dgm:pt>
    <dgm:pt modelId="{77EBBE71-BE9C-441C-B171-3B422E8D2D25}" type="pres">
      <dgm:prSet presAssocID="{CD1DBD53-53F4-43CC-B3D1-6C73CC3CB58E}" presName="spaceRect" presStyleCnt="0"/>
      <dgm:spPr/>
    </dgm:pt>
    <dgm:pt modelId="{DDF449C9-C3E0-4F13-942E-04EC855D5CDB}" type="pres">
      <dgm:prSet presAssocID="{CD1DBD53-53F4-43CC-B3D1-6C73CC3CB58E}" presName="parTx" presStyleLbl="revTx" presStyleIdx="3" presStyleCnt="4">
        <dgm:presLayoutVars>
          <dgm:chMax val="0"/>
          <dgm:chPref val="0"/>
        </dgm:presLayoutVars>
      </dgm:prSet>
      <dgm:spPr/>
    </dgm:pt>
  </dgm:ptLst>
  <dgm:cxnLst>
    <dgm:cxn modelId="{0826BE0A-B73C-4B5C-8E99-7DB89C94D3B8}" type="presOf" srcId="{EF1F7F45-AB07-4FCC-A9C6-EB76F2DF11A3}" destId="{A3AF760C-E00F-4841-A58F-CFE36C858368}" srcOrd="0" destOrd="0" presId="urn:microsoft.com/office/officeart/2018/2/layout/IconVerticalSolidList"/>
    <dgm:cxn modelId="{AA7EED1E-8316-498D-A0E4-E94DFE746DDA}" srcId="{8164FED7-A309-416A-AF9F-3188CC76A90A}" destId="{CD1DBD53-53F4-43CC-B3D1-6C73CC3CB58E}" srcOrd="3" destOrd="0" parTransId="{A0F44532-6F81-46C5-BC4D-E22B47336F8E}" sibTransId="{B29E384F-08FD-4646-9D28-6FF06BD75353}"/>
    <dgm:cxn modelId="{6512B61F-BC0E-412B-81E5-CA5877D9CB16}" type="presOf" srcId="{9F1D0C7A-6ECB-4D6D-912A-1947E0236B3C}" destId="{E1738AA8-0EEB-42BA-BB45-88DF095E426A}" srcOrd="0" destOrd="0" presId="urn:microsoft.com/office/officeart/2018/2/layout/IconVerticalSolidList"/>
    <dgm:cxn modelId="{64F31D46-8BAA-4395-9AC7-8BF6C3E116CE}" type="presOf" srcId="{6BD40814-C2D5-4434-97D8-A560E2436FE9}" destId="{14FE3DFB-7E74-428F-864A-B9C853E61D39}" srcOrd="0" destOrd="0" presId="urn:microsoft.com/office/officeart/2018/2/layout/IconVerticalSolidList"/>
    <dgm:cxn modelId="{F2159751-BFC7-4D51-8DDF-935C48D4AF0F}" srcId="{8164FED7-A309-416A-AF9F-3188CC76A90A}" destId="{6BD40814-C2D5-4434-97D8-A560E2436FE9}" srcOrd="2" destOrd="0" parTransId="{94F7A682-E45E-47FC-A18D-CDD6B33286F2}" sibTransId="{C08EA641-7F7B-451E-8C31-6E820EDA1ED4}"/>
    <dgm:cxn modelId="{8A67CA78-6A26-46FF-8F8C-B7BC7BEAE02C}" srcId="{8164FED7-A309-416A-AF9F-3188CC76A90A}" destId="{EF1F7F45-AB07-4FCC-A9C6-EB76F2DF11A3}" srcOrd="1" destOrd="0" parTransId="{92C778DE-9FA7-48FE-9BB8-D3A0AD010ECA}" sibTransId="{F98EC120-B5CB-4527-B798-F32703191052}"/>
    <dgm:cxn modelId="{9C3FE7AB-1225-4E30-95D0-735C029054EA}" srcId="{8164FED7-A309-416A-AF9F-3188CC76A90A}" destId="{9F1D0C7A-6ECB-4D6D-912A-1947E0236B3C}" srcOrd="0" destOrd="0" parTransId="{708A6431-E182-4431-84B8-71978519C74C}" sibTransId="{9D342603-1F37-4613-94CD-E73F66D2E552}"/>
    <dgm:cxn modelId="{AE0BEFC2-ABA5-457F-916D-EA5486EA0D95}" type="presOf" srcId="{8164FED7-A309-416A-AF9F-3188CC76A90A}" destId="{229CED88-EA09-4FC0-A736-626FB5EFC7E2}" srcOrd="0" destOrd="0" presId="urn:microsoft.com/office/officeart/2018/2/layout/IconVerticalSolidList"/>
    <dgm:cxn modelId="{9ADED6CF-D749-4842-8F9B-CBB3F04E7752}" type="presOf" srcId="{CD1DBD53-53F4-43CC-B3D1-6C73CC3CB58E}" destId="{DDF449C9-C3E0-4F13-942E-04EC855D5CDB}" srcOrd="0" destOrd="0" presId="urn:microsoft.com/office/officeart/2018/2/layout/IconVerticalSolidList"/>
    <dgm:cxn modelId="{BC62E6A3-5C98-4081-901F-841B7875A37E}" type="presParOf" srcId="{229CED88-EA09-4FC0-A736-626FB5EFC7E2}" destId="{7DFED78D-07E1-4B91-9F90-3050987C99DE}" srcOrd="0" destOrd="0" presId="urn:microsoft.com/office/officeart/2018/2/layout/IconVerticalSolidList"/>
    <dgm:cxn modelId="{5A40E230-AA17-4891-85C4-537036A0CBA2}" type="presParOf" srcId="{7DFED78D-07E1-4B91-9F90-3050987C99DE}" destId="{2767BABB-748F-4667-95C1-CD53CE2579A0}" srcOrd="0" destOrd="0" presId="urn:microsoft.com/office/officeart/2018/2/layout/IconVerticalSolidList"/>
    <dgm:cxn modelId="{56274349-5187-4589-971D-C4757DEDF64F}" type="presParOf" srcId="{7DFED78D-07E1-4B91-9F90-3050987C99DE}" destId="{6F8EFBD9-CBB3-4597-AFAA-E02A2D66691E}" srcOrd="1" destOrd="0" presId="urn:microsoft.com/office/officeart/2018/2/layout/IconVerticalSolidList"/>
    <dgm:cxn modelId="{80DDF65C-3ECD-4D01-99FA-C440E9C1DD0F}" type="presParOf" srcId="{7DFED78D-07E1-4B91-9F90-3050987C99DE}" destId="{B2F5A524-9F8C-42D2-AE12-5364DED27805}" srcOrd="2" destOrd="0" presId="urn:microsoft.com/office/officeart/2018/2/layout/IconVerticalSolidList"/>
    <dgm:cxn modelId="{37B0C56C-3CFB-4592-B354-81E3FF420D36}" type="presParOf" srcId="{7DFED78D-07E1-4B91-9F90-3050987C99DE}" destId="{E1738AA8-0EEB-42BA-BB45-88DF095E426A}" srcOrd="3" destOrd="0" presId="urn:microsoft.com/office/officeart/2018/2/layout/IconVerticalSolidList"/>
    <dgm:cxn modelId="{6E9CAB54-12C7-49F4-8A33-21D897416494}" type="presParOf" srcId="{229CED88-EA09-4FC0-A736-626FB5EFC7E2}" destId="{126A5ED3-4741-45A1-B3CC-189DBBB0B1A1}" srcOrd="1" destOrd="0" presId="urn:microsoft.com/office/officeart/2018/2/layout/IconVerticalSolidList"/>
    <dgm:cxn modelId="{A01ECA5A-BA75-4E99-8F90-78CCFE91179E}" type="presParOf" srcId="{229CED88-EA09-4FC0-A736-626FB5EFC7E2}" destId="{03EBCE91-379C-4733-B295-399EA75B4F21}" srcOrd="2" destOrd="0" presId="urn:microsoft.com/office/officeart/2018/2/layout/IconVerticalSolidList"/>
    <dgm:cxn modelId="{FA10FC2B-F2BF-48A3-868A-B8488F181610}" type="presParOf" srcId="{03EBCE91-379C-4733-B295-399EA75B4F21}" destId="{055CBB16-E010-4519-BEF5-B8DAAD764F62}" srcOrd="0" destOrd="0" presId="urn:microsoft.com/office/officeart/2018/2/layout/IconVerticalSolidList"/>
    <dgm:cxn modelId="{F52C2785-C22F-4F14-904E-7348B4B49F74}" type="presParOf" srcId="{03EBCE91-379C-4733-B295-399EA75B4F21}" destId="{EDDB71DB-1BBD-487B-8E3D-0844AF59D3B3}" srcOrd="1" destOrd="0" presId="urn:microsoft.com/office/officeart/2018/2/layout/IconVerticalSolidList"/>
    <dgm:cxn modelId="{BF03A3B0-D049-4E8B-A4A5-713C8C7DC201}" type="presParOf" srcId="{03EBCE91-379C-4733-B295-399EA75B4F21}" destId="{A11A6495-328A-430B-BA61-31986B6312AF}" srcOrd="2" destOrd="0" presId="urn:microsoft.com/office/officeart/2018/2/layout/IconVerticalSolidList"/>
    <dgm:cxn modelId="{4BE02F47-66E2-4E6D-BC5F-2367E5AF8647}" type="presParOf" srcId="{03EBCE91-379C-4733-B295-399EA75B4F21}" destId="{A3AF760C-E00F-4841-A58F-CFE36C858368}" srcOrd="3" destOrd="0" presId="urn:microsoft.com/office/officeart/2018/2/layout/IconVerticalSolidList"/>
    <dgm:cxn modelId="{10B05820-4FDC-4FCE-9406-DFDE345FCF1E}" type="presParOf" srcId="{229CED88-EA09-4FC0-A736-626FB5EFC7E2}" destId="{60936F84-146A-4E05-B2FE-A4C2378FDCC7}" srcOrd="3" destOrd="0" presId="urn:microsoft.com/office/officeart/2018/2/layout/IconVerticalSolidList"/>
    <dgm:cxn modelId="{F280866D-1C4A-4CAF-82AE-F812859C49C3}" type="presParOf" srcId="{229CED88-EA09-4FC0-A736-626FB5EFC7E2}" destId="{D8EDDC0D-37CA-4C58-9F09-B107EC7869C9}" srcOrd="4" destOrd="0" presId="urn:microsoft.com/office/officeart/2018/2/layout/IconVerticalSolidList"/>
    <dgm:cxn modelId="{2410B94E-DA95-42CC-9505-8B537F04E4AE}" type="presParOf" srcId="{D8EDDC0D-37CA-4C58-9F09-B107EC7869C9}" destId="{C62EE0EB-5E96-455C-BC86-71CFCFFF8F62}" srcOrd="0" destOrd="0" presId="urn:microsoft.com/office/officeart/2018/2/layout/IconVerticalSolidList"/>
    <dgm:cxn modelId="{86DE483E-A5A9-4996-A773-0FE5047EA175}" type="presParOf" srcId="{D8EDDC0D-37CA-4C58-9F09-B107EC7869C9}" destId="{33FF78B1-9629-4D79-92AD-7747590195F6}" srcOrd="1" destOrd="0" presId="urn:microsoft.com/office/officeart/2018/2/layout/IconVerticalSolidList"/>
    <dgm:cxn modelId="{AE415F09-D1ED-4BD0-8FF0-3356CCB5544C}" type="presParOf" srcId="{D8EDDC0D-37CA-4C58-9F09-B107EC7869C9}" destId="{3C4302F6-53E0-4EA4-8810-41AFA7858ABD}" srcOrd="2" destOrd="0" presId="urn:microsoft.com/office/officeart/2018/2/layout/IconVerticalSolidList"/>
    <dgm:cxn modelId="{BC4EAD77-5B9B-46F3-AAEF-459BEFBA05A4}" type="presParOf" srcId="{D8EDDC0D-37CA-4C58-9F09-B107EC7869C9}" destId="{14FE3DFB-7E74-428F-864A-B9C853E61D39}" srcOrd="3" destOrd="0" presId="urn:microsoft.com/office/officeart/2018/2/layout/IconVerticalSolidList"/>
    <dgm:cxn modelId="{6C52F0FF-5251-4E1A-9F48-D82E13B039A9}" type="presParOf" srcId="{229CED88-EA09-4FC0-A736-626FB5EFC7E2}" destId="{FCB343A2-EF6A-4841-AF2D-3E8F74184480}" srcOrd="5" destOrd="0" presId="urn:microsoft.com/office/officeart/2018/2/layout/IconVerticalSolidList"/>
    <dgm:cxn modelId="{1BF3E0FF-EEDD-44D8-A845-4186869F7695}" type="presParOf" srcId="{229CED88-EA09-4FC0-A736-626FB5EFC7E2}" destId="{59FF5C63-1322-4760-B7FB-AED5ABA5ED1F}" srcOrd="6" destOrd="0" presId="urn:microsoft.com/office/officeart/2018/2/layout/IconVerticalSolidList"/>
    <dgm:cxn modelId="{F40C5E6F-55B8-4927-8E5B-DFF70754145B}" type="presParOf" srcId="{59FF5C63-1322-4760-B7FB-AED5ABA5ED1F}" destId="{DC670AB0-214D-460F-AE1B-976F249C5279}" srcOrd="0" destOrd="0" presId="urn:microsoft.com/office/officeart/2018/2/layout/IconVerticalSolidList"/>
    <dgm:cxn modelId="{4075422A-EB9F-4287-AFFE-545CAAA2A56A}" type="presParOf" srcId="{59FF5C63-1322-4760-B7FB-AED5ABA5ED1F}" destId="{4F0E0DBE-32CB-4C25-B352-D8B2A4438661}" srcOrd="1" destOrd="0" presId="urn:microsoft.com/office/officeart/2018/2/layout/IconVerticalSolidList"/>
    <dgm:cxn modelId="{9A1AF6B8-B313-472C-882C-FA20D8CECD17}" type="presParOf" srcId="{59FF5C63-1322-4760-B7FB-AED5ABA5ED1F}" destId="{77EBBE71-BE9C-441C-B171-3B422E8D2D25}" srcOrd="2" destOrd="0" presId="urn:microsoft.com/office/officeart/2018/2/layout/IconVerticalSolidList"/>
    <dgm:cxn modelId="{5C70F4A2-63DF-45AA-B580-49DAF1B651A6}" type="presParOf" srcId="{59FF5C63-1322-4760-B7FB-AED5ABA5ED1F}" destId="{DDF449C9-C3E0-4F13-942E-04EC855D5CD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D1630DA-B3E0-42B0-9BF7-9EE49F6E1B32}" type="doc">
      <dgm:prSet loTypeId="urn:microsoft.com/office/officeart/2005/8/layout/vList2" loCatId="list" qsTypeId="urn:microsoft.com/office/officeart/2005/8/quickstyle/simple1#1" qsCatId="simple" csTypeId="urn:microsoft.com/office/officeart/2005/8/colors/accent1_2#1" csCatId="accent1" phldr="1"/>
      <dgm:spPr/>
      <dgm:t>
        <a:bodyPr/>
        <a:lstStyle/>
        <a:p>
          <a:endParaRPr lang="en-US"/>
        </a:p>
      </dgm:t>
    </dgm:pt>
    <dgm:pt modelId="{FC9809CE-9CC0-4AFA-81D4-B7C5C9EA9375}">
      <dgm:prSet/>
      <dgm:spPr/>
      <dgm:t>
        <a:bodyPr/>
        <a:lstStyle/>
        <a:p>
          <a:r>
            <a:rPr lang="nb-NO" b="1"/>
            <a:t>Formidlingstiltak:</a:t>
          </a:r>
          <a:endParaRPr lang="en-US"/>
        </a:p>
      </dgm:t>
    </dgm:pt>
    <dgm:pt modelId="{66BD8CDC-7857-4DA7-9FF8-980FC03A74BF}" type="parTrans" cxnId="{C51136FD-1A46-45CA-BB8D-EAD4A3F16F95}">
      <dgm:prSet/>
      <dgm:spPr/>
      <dgm:t>
        <a:bodyPr/>
        <a:lstStyle/>
        <a:p>
          <a:endParaRPr lang="en-US"/>
        </a:p>
      </dgm:t>
    </dgm:pt>
    <dgm:pt modelId="{EFE22D89-DE37-44ED-B4DB-2A8463859D22}" type="sibTrans" cxnId="{C51136FD-1A46-45CA-BB8D-EAD4A3F16F95}">
      <dgm:prSet/>
      <dgm:spPr/>
      <dgm:t>
        <a:bodyPr/>
        <a:lstStyle/>
        <a:p>
          <a:endParaRPr lang="en-US"/>
        </a:p>
      </dgm:t>
    </dgm:pt>
    <dgm:pt modelId="{7E1306AA-937B-447B-8557-813A709411EA}">
      <dgm:prSet/>
      <dgm:spPr/>
      <dgm:t>
        <a:bodyPr/>
        <a:lstStyle/>
        <a:p>
          <a:r>
            <a:rPr lang="nb-NO" u="sng"/>
            <a:t>Oppfølging, jobbklubb og digitalt jobbsøkerkurs</a:t>
          </a:r>
          <a:r>
            <a:rPr lang="nb-NO"/>
            <a:t>:</a:t>
          </a:r>
          <a:endParaRPr lang="en-US"/>
        </a:p>
      </dgm:t>
    </dgm:pt>
    <dgm:pt modelId="{56D33A47-864B-4EC1-8023-73CD24A9FE86}" type="parTrans" cxnId="{9A18BF06-9775-4088-8251-6F445943EFBB}">
      <dgm:prSet/>
      <dgm:spPr/>
      <dgm:t>
        <a:bodyPr/>
        <a:lstStyle/>
        <a:p>
          <a:endParaRPr lang="en-US"/>
        </a:p>
      </dgm:t>
    </dgm:pt>
    <dgm:pt modelId="{E1ADA2E1-5F9F-4C05-B236-235AF1C7F385}" type="sibTrans" cxnId="{9A18BF06-9775-4088-8251-6F445943EFBB}">
      <dgm:prSet/>
      <dgm:spPr/>
      <dgm:t>
        <a:bodyPr/>
        <a:lstStyle/>
        <a:p>
          <a:endParaRPr lang="en-US"/>
        </a:p>
      </dgm:t>
    </dgm:pt>
    <dgm:pt modelId="{2DAD1456-2786-4E83-B6E6-7BA35AFA5C64}">
      <dgm:prSet/>
      <dgm:spPr/>
      <dgm:t>
        <a:bodyPr/>
        <a:lstStyle/>
        <a:p>
          <a:r>
            <a:rPr lang="nb-NO"/>
            <a:t>Indikatorresultatene for disse tiltakene bør over tid være positive</a:t>
          </a:r>
          <a:endParaRPr lang="en-US"/>
        </a:p>
      </dgm:t>
    </dgm:pt>
    <dgm:pt modelId="{3EF883DC-E376-4D5B-AB1C-4C1FBC860C75}" type="parTrans" cxnId="{AC1DE212-CA38-4B21-8B80-FBE7F0872769}">
      <dgm:prSet/>
      <dgm:spPr/>
      <dgm:t>
        <a:bodyPr/>
        <a:lstStyle/>
        <a:p>
          <a:endParaRPr lang="en-US"/>
        </a:p>
      </dgm:t>
    </dgm:pt>
    <dgm:pt modelId="{CFC3284C-E1F1-4FAB-9002-EE5A5C609504}" type="sibTrans" cxnId="{AC1DE212-CA38-4B21-8B80-FBE7F0872769}">
      <dgm:prSet/>
      <dgm:spPr/>
      <dgm:t>
        <a:bodyPr/>
        <a:lstStyle/>
        <a:p>
          <a:endParaRPr lang="en-US"/>
        </a:p>
      </dgm:t>
    </dgm:pt>
    <dgm:pt modelId="{A7D35F76-BCC4-4599-BD22-35FAE2BA5915}">
      <dgm:prSet/>
      <dgm:spPr/>
      <dgm:t>
        <a:bodyPr/>
        <a:lstStyle/>
        <a:p>
          <a:r>
            <a:rPr lang="nb-NO" b="1"/>
            <a:t>Tiltak med flere mål utover kun overgang til arbeid eller andre mål:  </a:t>
          </a:r>
          <a:endParaRPr lang="en-US"/>
        </a:p>
      </dgm:t>
    </dgm:pt>
    <dgm:pt modelId="{8FF8E458-D228-4E86-A46C-E015795DCE70}" type="parTrans" cxnId="{5300D81B-61B5-47C3-A900-0C155E1D2AF2}">
      <dgm:prSet/>
      <dgm:spPr/>
      <dgm:t>
        <a:bodyPr/>
        <a:lstStyle/>
        <a:p>
          <a:endParaRPr lang="en-US"/>
        </a:p>
      </dgm:t>
    </dgm:pt>
    <dgm:pt modelId="{13BF7859-15BA-42C4-84D9-E3AD25F2E961}" type="sibTrans" cxnId="{5300D81B-61B5-47C3-A900-0C155E1D2AF2}">
      <dgm:prSet/>
      <dgm:spPr/>
      <dgm:t>
        <a:bodyPr/>
        <a:lstStyle/>
        <a:p>
          <a:endParaRPr lang="en-US"/>
        </a:p>
      </dgm:t>
    </dgm:pt>
    <dgm:pt modelId="{A49A9168-D3BA-4E0F-B7D1-C23840FB9E01}">
      <dgm:prSet/>
      <dgm:spPr/>
      <dgm:t>
        <a:bodyPr/>
        <a:lstStyle/>
        <a:p>
          <a:r>
            <a:rPr lang="nb-NO" u="sng"/>
            <a:t>AFT: </a:t>
          </a:r>
          <a:r>
            <a:rPr lang="nb-NO"/>
            <a:t>har overgang til utdanning i tillegg til overgang til arbeid som resultatmål</a:t>
          </a:r>
          <a:endParaRPr lang="en-US"/>
        </a:p>
      </dgm:t>
    </dgm:pt>
    <dgm:pt modelId="{03181F5A-57C1-4B15-913E-058EE54D834A}" type="parTrans" cxnId="{F7EE8E62-5BA9-4EDA-B9FD-548BF4C5BD1A}">
      <dgm:prSet/>
      <dgm:spPr/>
      <dgm:t>
        <a:bodyPr/>
        <a:lstStyle/>
        <a:p>
          <a:endParaRPr lang="en-US"/>
        </a:p>
      </dgm:t>
    </dgm:pt>
    <dgm:pt modelId="{7AFBB53F-D974-4E0C-975E-5307E4A846D1}" type="sibTrans" cxnId="{F7EE8E62-5BA9-4EDA-B9FD-548BF4C5BD1A}">
      <dgm:prSet/>
      <dgm:spPr/>
      <dgm:t>
        <a:bodyPr/>
        <a:lstStyle/>
        <a:p>
          <a:endParaRPr lang="en-US"/>
        </a:p>
      </dgm:t>
    </dgm:pt>
    <dgm:pt modelId="{41FD70EE-2F0D-4B0F-9AC5-9E7C7F6B3DB4}">
      <dgm:prSet/>
      <dgm:spPr/>
      <dgm:t>
        <a:bodyPr/>
        <a:lstStyle/>
        <a:p>
          <a:r>
            <a:rPr lang="nb-NO" u="sng"/>
            <a:t>ARR: </a:t>
          </a:r>
          <a:r>
            <a:rPr lang="nb-NO" u="none"/>
            <a:t>formål om </a:t>
          </a:r>
          <a:r>
            <a:rPr lang="nb-NO"/>
            <a:t>styrking av arbeidsevne og bidra til mestring av helserelaterte problemer</a:t>
          </a:r>
          <a:endParaRPr lang="en-US"/>
        </a:p>
      </dgm:t>
    </dgm:pt>
    <dgm:pt modelId="{5A7BB043-4C1B-4843-9BB6-AF734C8DA5F3}" type="parTrans" cxnId="{A536EAEE-4C45-41F2-AC66-4EDD2CB93E7A}">
      <dgm:prSet/>
      <dgm:spPr/>
      <dgm:t>
        <a:bodyPr/>
        <a:lstStyle/>
        <a:p>
          <a:endParaRPr lang="en-US"/>
        </a:p>
      </dgm:t>
    </dgm:pt>
    <dgm:pt modelId="{747391FD-7C11-4767-AC22-489563145692}" type="sibTrans" cxnId="{A536EAEE-4C45-41F2-AC66-4EDD2CB93E7A}">
      <dgm:prSet/>
      <dgm:spPr/>
      <dgm:t>
        <a:bodyPr/>
        <a:lstStyle/>
        <a:p>
          <a:endParaRPr lang="en-US"/>
        </a:p>
      </dgm:t>
    </dgm:pt>
    <dgm:pt modelId="{C1F0F29A-01AE-4F83-8B81-667FEA0ACA63}">
      <dgm:prSet/>
      <dgm:spPr/>
      <dgm:t>
        <a:bodyPr/>
        <a:lstStyle/>
        <a:p>
          <a:r>
            <a:rPr lang="nb-NO" i="1"/>
            <a:t>Indikatorresultatene vil ikke gi fullstendig bilde av tiltakets resultater sett opp mot tiltakets formål og resultatmål </a:t>
          </a:r>
          <a:endParaRPr lang="en-US" i="1"/>
        </a:p>
      </dgm:t>
    </dgm:pt>
    <dgm:pt modelId="{518E8B68-C1C0-467D-8061-F3EC1282BE5F}" type="parTrans" cxnId="{A5F23DA5-9C26-47C2-BCA1-CB85393563EB}">
      <dgm:prSet/>
      <dgm:spPr/>
      <dgm:t>
        <a:bodyPr/>
        <a:lstStyle/>
        <a:p>
          <a:endParaRPr lang="en-US"/>
        </a:p>
      </dgm:t>
    </dgm:pt>
    <dgm:pt modelId="{DA285B37-036D-4A94-9805-D821650714F3}" type="sibTrans" cxnId="{A5F23DA5-9C26-47C2-BCA1-CB85393563EB}">
      <dgm:prSet/>
      <dgm:spPr/>
      <dgm:t>
        <a:bodyPr/>
        <a:lstStyle/>
        <a:p>
          <a:endParaRPr lang="en-US"/>
        </a:p>
      </dgm:t>
    </dgm:pt>
    <dgm:pt modelId="{5867B94D-0209-44AA-8F26-26BFE07B5C43}">
      <dgm:prSet/>
      <dgm:spPr/>
      <dgm:t>
        <a:bodyPr/>
        <a:lstStyle/>
        <a:p>
          <a:r>
            <a:rPr lang="nb-NO" b="1"/>
            <a:t>Kurstiltak: </a:t>
          </a:r>
          <a:endParaRPr lang="en-US"/>
        </a:p>
      </dgm:t>
    </dgm:pt>
    <dgm:pt modelId="{E61A63D6-9D16-4820-832C-01ACA9757AFD}" type="parTrans" cxnId="{6EA46865-61D7-4B11-8908-C9B5FFE89723}">
      <dgm:prSet/>
      <dgm:spPr/>
      <dgm:t>
        <a:bodyPr/>
        <a:lstStyle/>
        <a:p>
          <a:endParaRPr lang="en-US"/>
        </a:p>
      </dgm:t>
    </dgm:pt>
    <dgm:pt modelId="{A6E51BE1-2541-40AC-8D5D-C14679F42D6E}" type="sibTrans" cxnId="{6EA46865-61D7-4B11-8908-C9B5FFE89723}">
      <dgm:prSet/>
      <dgm:spPr/>
      <dgm:t>
        <a:bodyPr/>
        <a:lstStyle/>
        <a:p>
          <a:endParaRPr lang="en-US"/>
        </a:p>
      </dgm:t>
    </dgm:pt>
    <dgm:pt modelId="{B61EF130-B857-454C-9B39-0D38FE6D1ED2}">
      <dgm:prSet/>
      <dgm:spPr/>
      <dgm:t>
        <a:bodyPr/>
        <a:lstStyle/>
        <a:p>
          <a:r>
            <a:rPr lang="nb-NO" u="sng"/>
            <a:t>Gruppe-AMO</a:t>
          </a:r>
          <a:r>
            <a:rPr lang="nb-NO"/>
            <a:t>	</a:t>
          </a:r>
          <a:endParaRPr lang="en-US"/>
        </a:p>
      </dgm:t>
    </dgm:pt>
    <dgm:pt modelId="{FF1D323D-CC1D-4FB5-9436-F04B5C4757E1}" type="parTrans" cxnId="{65B27C55-95BE-42D5-8FBE-C0515D55E527}">
      <dgm:prSet/>
      <dgm:spPr/>
      <dgm:t>
        <a:bodyPr/>
        <a:lstStyle/>
        <a:p>
          <a:endParaRPr lang="en-US"/>
        </a:p>
      </dgm:t>
    </dgm:pt>
    <dgm:pt modelId="{C6CF8699-3A83-4F2D-83CB-690BB5DD897E}" type="sibTrans" cxnId="{65B27C55-95BE-42D5-8FBE-C0515D55E527}">
      <dgm:prSet/>
      <dgm:spPr/>
      <dgm:t>
        <a:bodyPr/>
        <a:lstStyle/>
        <a:p>
          <a:endParaRPr lang="en-US"/>
        </a:p>
      </dgm:t>
    </dgm:pt>
    <dgm:pt modelId="{AF830FAF-23C1-491E-BE0B-E630EC031055}">
      <dgm:prSet/>
      <dgm:spPr/>
      <dgm:t>
        <a:bodyPr/>
        <a:lstStyle/>
        <a:p>
          <a:r>
            <a:rPr lang="en-US" err="1"/>
            <a:t>Innelåsingseffekt</a:t>
          </a:r>
          <a:r>
            <a:rPr lang="en-US"/>
            <a:t>: </a:t>
          </a:r>
          <a:r>
            <a:rPr lang="en-US" err="1"/>
            <a:t>Deltakere</a:t>
          </a:r>
          <a:r>
            <a:rPr lang="en-US"/>
            <a:t> </a:t>
          </a:r>
          <a:r>
            <a:rPr lang="en-US" err="1"/>
            <a:t>har</a:t>
          </a:r>
          <a:r>
            <a:rPr lang="en-US"/>
            <a:t> </a:t>
          </a:r>
          <a:r>
            <a:rPr lang="en-US" err="1"/>
            <a:t>sterkere</a:t>
          </a:r>
          <a:r>
            <a:rPr lang="en-US"/>
            <a:t> </a:t>
          </a:r>
          <a:r>
            <a:rPr lang="en-US" err="1"/>
            <a:t>incentiv</a:t>
          </a:r>
          <a:r>
            <a:rPr lang="en-US"/>
            <a:t> for å </a:t>
          </a:r>
          <a:r>
            <a:rPr lang="en-US" err="1"/>
            <a:t>fullføre</a:t>
          </a:r>
          <a:r>
            <a:rPr lang="en-US"/>
            <a:t> </a:t>
          </a:r>
          <a:r>
            <a:rPr lang="en-US" err="1"/>
            <a:t>kurset</a:t>
          </a:r>
          <a:r>
            <a:rPr lang="en-US"/>
            <a:t> for å </a:t>
          </a:r>
          <a:r>
            <a:rPr lang="en-US" err="1"/>
            <a:t>oppnå</a:t>
          </a:r>
          <a:r>
            <a:rPr lang="en-US"/>
            <a:t> </a:t>
          </a:r>
          <a:r>
            <a:rPr lang="en-US" err="1"/>
            <a:t>kvalifisering</a:t>
          </a:r>
          <a:endParaRPr lang="en-US"/>
        </a:p>
      </dgm:t>
    </dgm:pt>
    <dgm:pt modelId="{9DF045D1-C8FF-4C83-98FB-B538F6093820}" type="parTrans" cxnId="{C4E1D868-76B6-4786-991E-9F75D8A06DA5}">
      <dgm:prSet/>
      <dgm:spPr/>
      <dgm:t>
        <a:bodyPr/>
        <a:lstStyle/>
        <a:p>
          <a:endParaRPr lang="en-US"/>
        </a:p>
      </dgm:t>
    </dgm:pt>
    <dgm:pt modelId="{0DC00DBD-CB98-4984-8949-7239CB642A3F}" type="sibTrans" cxnId="{C4E1D868-76B6-4786-991E-9F75D8A06DA5}">
      <dgm:prSet/>
      <dgm:spPr/>
      <dgm:t>
        <a:bodyPr/>
        <a:lstStyle/>
        <a:p>
          <a:endParaRPr lang="en-US"/>
        </a:p>
      </dgm:t>
    </dgm:pt>
    <dgm:pt modelId="{1E7F34E0-708F-4C1D-A244-CEA930EC5845}">
      <dgm:prSet/>
      <dgm:spPr/>
      <dgm:t>
        <a:bodyPr/>
        <a:lstStyle/>
        <a:p>
          <a:r>
            <a:rPr lang="nb-NO" i="1"/>
            <a:t>Arbeidsindikatoren gir godt bilde på resultatene for tiltaket</a:t>
          </a:r>
          <a:r>
            <a:rPr lang="nb-NO"/>
            <a:t>.</a:t>
          </a:r>
          <a:endParaRPr lang="en-US"/>
        </a:p>
      </dgm:t>
    </dgm:pt>
    <dgm:pt modelId="{BD6BD2A5-59DE-465D-9FAD-00B3EC755262}" type="parTrans" cxnId="{8121431D-EDB1-4297-B544-3C565BEC601D}">
      <dgm:prSet/>
      <dgm:spPr/>
      <dgm:t>
        <a:bodyPr/>
        <a:lstStyle/>
        <a:p>
          <a:endParaRPr lang="nb-NO"/>
        </a:p>
      </dgm:t>
    </dgm:pt>
    <dgm:pt modelId="{01744544-E201-4DF0-891F-5DDCF6797DEC}" type="sibTrans" cxnId="{8121431D-EDB1-4297-B544-3C565BEC601D}">
      <dgm:prSet/>
      <dgm:spPr/>
      <dgm:t>
        <a:bodyPr/>
        <a:lstStyle/>
        <a:p>
          <a:endParaRPr lang="nb-NO"/>
        </a:p>
      </dgm:t>
    </dgm:pt>
    <dgm:pt modelId="{AF18FF7E-DC29-4695-AAA8-65FD42DD1A69}">
      <dgm:prSet/>
      <dgm:spPr/>
      <dgm:t>
        <a:bodyPr/>
        <a:lstStyle/>
        <a:p>
          <a:r>
            <a:rPr lang="en-US" err="1"/>
            <a:t>Indikatorresultatene</a:t>
          </a:r>
          <a:r>
            <a:rPr lang="en-US"/>
            <a:t> er </a:t>
          </a:r>
          <a:r>
            <a:rPr lang="en-US" b="1" err="1"/>
            <a:t>ikke</a:t>
          </a:r>
          <a:r>
            <a:rPr lang="en-US"/>
            <a:t> pr </a:t>
          </a:r>
          <a:r>
            <a:rPr lang="en-US" err="1"/>
            <a:t>tiltaksgjennomføring</a:t>
          </a:r>
          <a:r>
            <a:rPr lang="en-US"/>
            <a:t>. </a:t>
          </a:r>
        </a:p>
      </dgm:t>
    </dgm:pt>
    <dgm:pt modelId="{C681312E-ED42-439F-B1EE-AC2A5BC62020}" type="parTrans" cxnId="{C517612C-99A3-45F3-B689-1E4F339D7F99}">
      <dgm:prSet/>
      <dgm:spPr/>
      <dgm:t>
        <a:bodyPr/>
        <a:lstStyle/>
        <a:p>
          <a:endParaRPr lang="nb-NO"/>
        </a:p>
      </dgm:t>
    </dgm:pt>
    <dgm:pt modelId="{36FA3330-ACBF-47E3-B788-43026B233EDB}" type="sibTrans" cxnId="{C517612C-99A3-45F3-B689-1E4F339D7F99}">
      <dgm:prSet/>
      <dgm:spPr/>
      <dgm:t>
        <a:bodyPr/>
        <a:lstStyle/>
        <a:p>
          <a:endParaRPr lang="nb-NO"/>
        </a:p>
      </dgm:t>
    </dgm:pt>
    <dgm:pt modelId="{E7F793FC-60C8-4A6E-B30B-0BB2582EE2FE}">
      <dgm:prSet/>
      <dgm:spPr/>
      <dgm:t>
        <a:bodyPr/>
        <a:lstStyle/>
        <a:p>
          <a:r>
            <a:rPr lang="en-US" i="1" err="1"/>
            <a:t>Effekten</a:t>
          </a:r>
          <a:r>
            <a:rPr lang="en-US" i="1"/>
            <a:t> på </a:t>
          </a:r>
          <a:r>
            <a:rPr lang="en-US" i="1" err="1"/>
            <a:t>overgangstallene</a:t>
          </a:r>
          <a:r>
            <a:rPr lang="en-US" i="1"/>
            <a:t> sees på </a:t>
          </a:r>
          <a:r>
            <a:rPr lang="en-US" i="1" err="1"/>
            <a:t>lengre</a:t>
          </a:r>
          <a:r>
            <a:rPr lang="en-US" i="1"/>
            <a:t> </a:t>
          </a:r>
          <a:r>
            <a:rPr lang="en-US" i="1" err="1"/>
            <a:t>sikt</a:t>
          </a:r>
          <a:r>
            <a:rPr lang="en-US" i="1"/>
            <a:t> og </a:t>
          </a:r>
          <a:r>
            <a:rPr lang="en-US" i="1" err="1"/>
            <a:t>etter</a:t>
          </a:r>
          <a:r>
            <a:rPr lang="en-US" i="1"/>
            <a:t> at </a:t>
          </a:r>
          <a:r>
            <a:rPr lang="en-US" i="1" err="1"/>
            <a:t>kurset</a:t>
          </a:r>
          <a:r>
            <a:rPr lang="en-US" i="1"/>
            <a:t> er </a:t>
          </a:r>
          <a:r>
            <a:rPr lang="en-US" i="1" err="1"/>
            <a:t>ferdig</a:t>
          </a:r>
          <a:r>
            <a:rPr lang="en-US" i="1"/>
            <a:t>. </a:t>
          </a:r>
        </a:p>
      </dgm:t>
    </dgm:pt>
    <dgm:pt modelId="{91E06E5E-F729-4CBE-A7B9-52BD8E26A34A}" type="parTrans" cxnId="{71639CEF-FF49-43AB-8979-ECC6AC3557C5}">
      <dgm:prSet/>
      <dgm:spPr/>
      <dgm:t>
        <a:bodyPr/>
        <a:lstStyle/>
        <a:p>
          <a:endParaRPr lang="nb-NO"/>
        </a:p>
      </dgm:t>
    </dgm:pt>
    <dgm:pt modelId="{855DE147-7D9F-4AC1-8871-092B7D11E3FB}" type="sibTrans" cxnId="{71639CEF-FF49-43AB-8979-ECC6AC3557C5}">
      <dgm:prSet/>
      <dgm:spPr/>
      <dgm:t>
        <a:bodyPr/>
        <a:lstStyle/>
        <a:p>
          <a:endParaRPr lang="nb-NO"/>
        </a:p>
      </dgm:t>
    </dgm:pt>
    <dgm:pt modelId="{C8C3B1C8-8B51-4A32-A7CD-F54035363AAB}">
      <dgm:prSet/>
      <dgm:spPr/>
      <dgm:t>
        <a:bodyPr/>
        <a:lstStyle/>
        <a:p>
          <a:r>
            <a:rPr lang="en-US" u="sng"/>
            <a:t>Avklaring: </a:t>
          </a:r>
          <a:r>
            <a:rPr lang="en-US" u="none" err="1"/>
            <a:t>kartlegging</a:t>
          </a:r>
          <a:r>
            <a:rPr lang="en-US" u="none"/>
            <a:t> og </a:t>
          </a:r>
          <a:r>
            <a:rPr lang="en-US" u="none" err="1"/>
            <a:t>vurdering</a:t>
          </a:r>
          <a:r>
            <a:rPr lang="en-US" u="none"/>
            <a:t> av </a:t>
          </a:r>
          <a:r>
            <a:rPr lang="en-US" u="none" err="1"/>
            <a:t>arbeidsevne</a:t>
          </a:r>
          <a:r>
            <a:rPr lang="en-US" u="none"/>
            <a:t> og </a:t>
          </a:r>
          <a:r>
            <a:rPr lang="en-US" u="none" err="1"/>
            <a:t>vurdere</a:t>
          </a:r>
          <a:r>
            <a:rPr lang="en-US" u="none"/>
            <a:t> </a:t>
          </a:r>
          <a:r>
            <a:rPr lang="en-US" u="none" err="1"/>
            <a:t>behov</a:t>
          </a:r>
          <a:r>
            <a:rPr lang="en-US" u="none"/>
            <a:t> for </a:t>
          </a:r>
          <a:r>
            <a:rPr lang="en-US" u="none" err="1"/>
            <a:t>bistand</a:t>
          </a:r>
          <a:r>
            <a:rPr lang="en-US" u="none"/>
            <a:t>/”</a:t>
          </a:r>
          <a:r>
            <a:rPr lang="en-US" u="none" err="1"/>
            <a:t>veien</a:t>
          </a:r>
          <a:r>
            <a:rPr lang="en-US" u="none"/>
            <a:t> </a:t>
          </a:r>
          <a:r>
            <a:rPr lang="en-US" u="none" err="1"/>
            <a:t>videre</a:t>
          </a:r>
          <a:r>
            <a:rPr lang="en-US" u="none"/>
            <a:t>”</a:t>
          </a:r>
          <a:endParaRPr lang="en-US" u="sng"/>
        </a:p>
      </dgm:t>
    </dgm:pt>
    <dgm:pt modelId="{9F1C0EE5-8CA1-4AA7-A709-85DA650F18A3}" type="parTrans" cxnId="{D7AD0CD2-5B78-4FF6-BC84-C2D64D6E0938}">
      <dgm:prSet/>
      <dgm:spPr/>
      <dgm:t>
        <a:bodyPr/>
        <a:lstStyle/>
        <a:p>
          <a:endParaRPr lang="nb-NO"/>
        </a:p>
      </dgm:t>
    </dgm:pt>
    <dgm:pt modelId="{2408E676-2A62-43D8-A0E5-8C289FEEF418}" type="sibTrans" cxnId="{D7AD0CD2-5B78-4FF6-BC84-C2D64D6E0938}">
      <dgm:prSet/>
      <dgm:spPr/>
      <dgm:t>
        <a:bodyPr/>
        <a:lstStyle/>
        <a:p>
          <a:endParaRPr lang="nb-NO"/>
        </a:p>
      </dgm:t>
    </dgm:pt>
    <dgm:pt modelId="{16178386-3C1E-4CC4-A093-7D901DBC2FAC}" type="pres">
      <dgm:prSet presAssocID="{5D1630DA-B3E0-42B0-9BF7-9EE49F6E1B32}" presName="linear" presStyleCnt="0">
        <dgm:presLayoutVars>
          <dgm:animLvl val="lvl"/>
          <dgm:resizeHandles val="exact"/>
        </dgm:presLayoutVars>
      </dgm:prSet>
      <dgm:spPr/>
    </dgm:pt>
    <dgm:pt modelId="{D1AB8854-84D2-4704-8724-43BF25E290EE}" type="pres">
      <dgm:prSet presAssocID="{FC9809CE-9CC0-4AFA-81D4-B7C5C9EA9375}" presName="parentText" presStyleLbl="node1" presStyleIdx="0" presStyleCnt="3">
        <dgm:presLayoutVars>
          <dgm:chMax val="0"/>
          <dgm:bulletEnabled val="1"/>
        </dgm:presLayoutVars>
      </dgm:prSet>
      <dgm:spPr/>
    </dgm:pt>
    <dgm:pt modelId="{B2399395-CF8F-4A5D-B61C-24C21EB42B9C}" type="pres">
      <dgm:prSet presAssocID="{FC9809CE-9CC0-4AFA-81D4-B7C5C9EA9375}" presName="childText" presStyleLbl="revTx" presStyleIdx="0" presStyleCnt="3">
        <dgm:presLayoutVars>
          <dgm:bulletEnabled val="1"/>
        </dgm:presLayoutVars>
      </dgm:prSet>
      <dgm:spPr/>
    </dgm:pt>
    <dgm:pt modelId="{0EEFB12F-F1C1-4637-A483-149BD40B3396}" type="pres">
      <dgm:prSet presAssocID="{A7D35F76-BCC4-4599-BD22-35FAE2BA5915}" presName="parentText" presStyleLbl="node1" presStyleIdx="1" presStyleCnt="3">
        <dgm:presLayoutVars>
          <dgm:chMax val="0"/>
          <dgm:bulletEnabled val="1"/>
        </dgm:presLayoutVars>
      </dgm:prSet>
      <dgm:spPr/>
    </dgm:pt>
    <dgm:pt modelId="{13B1A346-3624-4146-AB5A-AF2292679648}" type="pres">
      <dgm:prSet presAssocID="{A7D35F76-BCC4-4599-BD22-35FAE2BA5915}" presName="childText" presStyleLbl="revTx" presStyleIdx="1" presStyleCnt="3">
        <dgm:presLayoutVars>
          <dgm:bulletEnabled val="1"/>
        </dgm:presLayoutVars>
      </dgm:prSet>
      <dgm:spPr/>
    </dgm:pt>
    <dgm:pt modelId="{17D1EBC2-552B-40B7-8030-A3A6C2A66FFF}" type="pres">
      <dgm:prSet presAssocID="{5867B94D-0209-44AA-8F26-26BFE07B5C43}" presName="parentText" presStyleLbl="node1" presStyleIdx="2" presStyleCnt="3">
        <dgm:presLayoutVars>
          <dgm:chMax val="0"/>
          <dgm:bulletEnabled val="1"/>
        </dgm:presLayoutVars>
      </dgm:prSet>
      <dgm:spPr/>
    </dgm:pt>
    <dgm:pt modelId="{4A189C07-D710-4FDE-B2BA-88C7F0B8E7DF}" type="pres">
      <dgm:prSet presAssocID="{5867B94D-0209-44AA-8F26-26BFE07B5C43}" presName="childText" presStyleLbl="revTx" presStyleIdx="2" presStyleCnt="3">
        <dgm:presLayoutVars>
          <dgm:bulletEnabled val="1"/>
        </dgm:presLayoutVars>
      </dgm:prSet>
      <dgm:spPr/>
    </dgm:pt>
  </dgm:ptLst>
  <dgm:cxnLst>
    <dgm:cxn modelId="{9A18BF06-9775-4088-8251-6F445943EFBB}" srcId="{FC9809CE-9CC0-4AFA-81D4-B7C5C9EA9375}" destId="{7E1306AA-937B-447B-8557-813A709411EA}" srcOrd="0" destOrd="0" parTransId="{56D33A47-864B-4EC1-8023-73CD24A9FE86}" sibTransId="{E1ADA2E1-5F9F-4C05-B236-235AF1C7F385}"/>
    <dgm:cxn modelId="{1C46FE10-BDDC-42B1-9036-51D38D01B603}" type="presOf" srcId="{1E7F34E0-708F-4C1D-A244-CEA930EC5845}" destId="{B2399395-CF8F-4A5D-B61C-24C21EB42B9C}" srcOrd="0" destOrd="1" presId="urn:microsoft.com/office/officeart/2005/8/layout/vList2"/>
    <dgm:cxn modelId="{AC1DE212-CA38-4B21-8B80-FBE7F0872769}" srcId="{FC9809CE-9CC0-4AFA-81D4-B7C5C9EA9375}" destId="{2DAD1456-2786-4E83-B6E6-7BA35AFA5C64}" srcOrd="2" destOrd="0" parTransId="{3EF883DC-E376-4D5B-AB1C-4C1FBC860C75}" sibTransId="{CFC3284C-E1F1-4FAB-9002-EE5A5C609504}"/>
    <dgm:cxn modelId="{5300D81B-61B5-47C3-A900-0C155E1D2AF2}" srcId="{5D1630DA-B3E0-42B0-9BF7-9EE49F6E1B32}" destId="{A7D35F76-BCC4-4599-BD22-35FAE2BA5915}" srcOrd="1" destOrd="0" parTransId="{8FF8E458-D228-4E86-A46C-E015795DCE70}" sibTransId="{13BF7859-15BA-42C4-84D9-E3AD25F2E961}"/>
    <dgm:cxn modelId="{8121431D-EDB1-4297-B544-3C565BEC601D}" srcId="{FC9809CE-9CC0-4AFA-81D4-B7C5C9EA9375}" destId="{1E7F34E0-708F-4C1D-A244-CEA930EC5845}" srcOrd="1" destOrd="0" parTransId="{BD6BD2A5-59DE-465D-9FAD-00B3EC755262}" sibTransId="{01744544-E201-4DF0-891F-5DDCF6797DEC}"/>
    <dgm:cxn modelId="{C517612C-99A3-45F3-B689-1E4F339D7F99}" srcId="{5867B94D-0209-44AA-8F26-26BFE07B5C43}" destId="{AF18FF7E-DC29-4695-AAA8-65FD42DD1A69}" srcOrd="1" destOrd="0" parTransId="{C681312E-ED42-439F-B1EE-AC2A5BC62020}" sibTransId="{36FA3330-ACBF-47E3-B788-43026B233EDB}"/>
    <dgm:cxn modelId="{D2899331-6391-4ADE-A3B4-8C262E6D9D66}" type="presOf" srcId="{C8C3B1C8-8B51-4A32-A7CD-F54035363AAB}" destId="{13B1A346-3624-4146-AB5A-AF2292679648}" srcOrd="0" destOrd="2" presId="urn:microsoft.com/office/officeart/2005/8/layout/vList2"/>
    <dgm:cxn modelId="{A995D436-DA0C-43D1-9660-C1658387FECC}" type="presOf" srcId="{B61EF130-B857-454C-9B39-0D38FE6D1ED2}" destId="{4A189C07-D710-4FDE-B2BA-88C7F0B8E7DF}" srcOrd="0" destOrd="0" presId="urn:microsoft.com/office/officeart/2005/8/layout/vList2"/>
    <dgm:cxn modelId="{5E9AE03C-9302-49E2-9525-FE2A6F50A211}" type="presOf" srcId="{C1F0F29A-01AE-4F83-8B81-667FEA0ACA63}" destId="{13B1A346-3624-4146-AB5A-AF2292679648}" srcOrd="0" destOrd="3" presId="urn:microsoft.com/office/officeart/2005/8/layout/vList2"/>
    <dgm:cxn modelId="{12CAD75D-4ACC-4B2C-A256-C0507C745E1C}" type="presOf" srcId="{FC9809CE-9CC0-4AFA-81D4-B7C5C9EA9375}" destId="{D1AB8854-84D2-4704-8724-43BF25E290EE}" srcOrd="0" destOrd="0" presId="urn:microsoft.com/office/officeart/2005/8/layout/vList2"/>
    <dgm:cxn modelId="{F7EE8E62-5BA9-4EDA-B9FD-548BF4C5BD1A}" srcId="{A7D35F76-BCC4-4599-BD22-35FAE2BA5915}" destId="{A49A9168-D3BA-4E0F-B7D1-C23840FB9E01}" srcOrd="0" destOrd="0" parTransId="{03181F5A-57C1-4B15-913E-058EE54D834A}" sibTransId="{7AFBB53F-D974-4E0C-975E-5307E4A846D1}"/>
    <dgm:cxn modelId="{136DB862-B45A-412D-B57C-EB5360FCC54F}" type="presOf" srcId="{AF830FAF-23C1-491E-BE0B-E630EC031055}" destId="{4A189C07-D710-4FDE-B2BA-88C7F0B8E7DF}" srcOrd="0" destOrd="2" presId="urn:microsoft.com/office/officeart/2005/8/layout/vList2"/>
    <dgm:cxn modelId="{6EA46865-61D7-4B11-8908-C9B5FFE89723}" srcId="{5D1630DA-B3E0-42B0-9BF7-9EE49F6E1B32}" destId="{5867B94D-0209-44AA-8F26-26BFE07B5C43}" srcOrd="2" destOrd="0" parTransId="{E61A63D6-9D16-4820-832C-01ACA9757AFD}" sibTransId="{A6E51BE1-2541-40AC-8D5D-C14679F42D6E}"/>
    <dgm:cxn modelId="{25A20847-8478-4CFE-A4EE-99D89A87E655}" type="presOf" srcId="{A49A9168-D3BA-4E0F-B7D1-C23840FB9E01}" destId="{13B1A346-3624-4146-AB5A-AF2292679648}" srcOrd="0" destOrd="0" presId="urn:microsoft.com/office/officeart/2005/8/layout/vList2"/>
    <dgm:cxn modelId="{C4E1D868-76B6-4786-991E-9F75D8A06DA5}" srcId="{AF18FF7E-DC29-4695-AAA8-65FD42DD1A69}" destId="{AF830FAF-23C1-491E-BE0B-E630EC031055}" srcOrd="0" destOrd="0" parTransId="{9DF045D1-C8FF-4C83-98FB-B538F6093820}" sibTransId="{0DC00DBD-CB98-4984-8949-7239CB642A3F}"/>
    <dgm:cxn modelId="{8E82E96C-B277-4ABF-9CB6-DD6965500577}" type="presOf" srcId="{2DAD1456-2786-4E83-B6E6-7BA35AFA5C64}" destId="{B2399395-CF8F-4A5D-B61C-24C21EB42B9C}" srcOrd="0" destOrd="2" presId="urn:microsoft.com/office/officeart/2005/8/layout/vList2"/>
    <dgm:cxn modelId="{65B27C55-95BE-42D5-8FBE-C0515D55E527}" srcId="{5867B94D-0209-44AA-8F26-26BFE07B5C43}" destId="{B61EF130-B857-454C-9B39-0D38FE6D1ED2}" srcOrd="0" destOrd="0" parTransId="{FF1D323D-CC1D-4FB5-9436-F04B5C4757E1}" sibTransId="{C6CF8699-3A83-4F2D-83CB-690BB5DD897E}"/>
    <dgm:cxn modelId="{F1974C91-61A6-4ADB-BFC9-207D07B76E88}" type="presOf" srcId="{41FD70EE-2F0D-4B0F-9AC5-9E7C7F6B3DB4}" destId="{13B1A346-3624-4146-AB5A-AF2292679648}" srcOrd="0" destOrd="1" presId="urn:microsoft.com/office/officeart/2005/8/layout/vList2"/>
    <dgm:cxn modelId="{A5F23DA5-9C26-47C2-BCA1-CB85393563EB}" srcId="{A7D35F76-BCC4-4599-BD22-35FAE2BA5915}" destId="{C1F0F29A-01AE-4F83-8B81-667FEA0ACA63}" srcOrd="3" destOrd="0" parTransId="{518E8B68-C1C0-467D-8061-F3EC1282BE5F}" sibTransId="{DA285B37-036D-4A94-9805-D821650714F3}"/>
    <dgm:cxn modelId="{ED85A8CD-EE90-456D-A395-9A0D263CA47C}" type="presOf" srcId="{7E1306AA-937B-447B-8557-813A709411EA}" destId="{B2399395-CF8F-4A5D-B61C-24C21EB42B9C}" srcOrd="0" destOrd="0" presId="urn:microsoft.com/office/officeart/2005/8/layout/vList2"/>
    <dgm:cxn modelId="{D7AD0CD2-5B78-4FF6-BC84-C2D64D6E0938}" srcId="{A7D35F76-BCC4-4599-BD22-35FAE2BA5915}" destId="{C8C3B1C8-8B51-4A32-A7CD-F54035363AAB}" srcOrd="2" destOrd="0" parTransId="{9F1C0EE5-8CA1-4AA7-A709-85DA650F18A3}" sibTransId="{2408E676-2A62-43D8-A0E5-8C289FEEF418}"/>
    <dgm:cxn modelId="{147341D6-BD9F-49C3-A9E6-52B6570195E9}" type="presOf" srcId="{5867B94D-0209-44AA-8F26-26BFE07B5C43}" destId="{17D1EBC2-552B-40B7-8030-A3A6C2A66FFF}" srcOrd="0" destOrd="0" presId="urn:microsoft.com/office/officeart/2005/8/layout/vList2"/>
    <dgm:cxn modelId="{2794D5E5-ACD5-42D6-83D6-320D6B313311}" type="presOf" srcId="{E7F793FC-60C8-4A6E-B30B-0BB2582EE2FE}" destId="{4A189C07-D710-4FDE-B2BA-88C7F0B8E7DF}" srcOrd="0" destOrd="3" presId="urn:microsoft.com/office/officeart/2005/8/layout/vList2"/>
    <dgm:cxn modelId="{6A54C0E7-EA1A-4941-84F1-A0357E482A0E}" type="presOf" srcId="{A7D35F76-BCC4-4599-BD22-35FAE2BA5915}" destId="{0EEFB12F-F1C1-4637-A483-149BD40B3396}" srcOrd="0" destOrd="0" presId="urn:microsoft.com/office/officeart/2005/8/layout/vList2"/>
    <dgm:cxn modelId="{A536EAEE-4C45-41F2-AC66-4EDD2CB93E7A}" srcId="{A7D35F76-BCC4-4599-BD22-35FAE2BA5915}" destId="{41FD70EE-2F0D-4B0F-9AC5-9E7C7F6B3DB4}" srcOrd="1" destOrd="0" parTransId="{5A7BB043-4C1B-4843-9BB6-AF734C8DA5F3}" sibTransId="{747391FD-7C11-4767-AC22-489563145692}"/>
    <dgm:cxn modelId="{71639CEF-FF49-43AB-8979-ECC6AC3557C5}" srcId="{AF18FF7E-DC29-4695-AAA8-65FD42DD1A69}" destId="{E7F793FC-60C8-4A6E-B30B-0BB2582EE2FE}" srcOrd="1" destOrd="0" parTransId="{91E06E5E-F729-4CBE-A7B9-52BD8E26A34A}" sibTransId="{855DE147-7D9F-4AC1-8871-092B7D11E3FB}"/>
    <dgm:cxn modelId="{F8BD32F4-A436-4BAC-AFA6-4CE0F3062B93}" type="presOf" srcId="{AF18FF7E-DC29-4695-AAA8-65FD42DD1A69}" destId="{4A189C07-D710-4FDE-B2BA-88C7F0B8E7DF}" srcOrd="0" destOrd="1" presId="urn:microsoft.com/office/officeart/2005/8/layout/vList2"/>
    <dgm:cxn modelId="{C51136FD-1A46-45CA-BB8D-EAD4A3F16F95}" srcId="{5D1630DA-B3E0-42B0-9BF7-9EE49F6E1B32}" destId="{FC9809CE-9CC0-4AFA-81D4-B7C5C9EA9375}" srcOrd="0" destOrd="0" parTransId="{66BD8CDC-7857-4DA7-9FF8-980FC03A74BF}" sibTransId="{EFE22D89-DE37-44ED-B4DB-2A8463859D22}"/>
    <dgm:cxn modelId="{DFABE3FD-8A9A-4126-94E2-BF149A6922EF}" type="presOf" srcId="{5D1630DA-B3E0-42B0-9BF7-9EE49F6E1B32}" destId="{16178386-3C1E-4CC4-A093-7D901DBC2FAC}" srcOrd="0" destOrd="0" presId="urn:microsoft.com/office/officeart/2005/8/layout/vList2"/>
    <dgm:cxn modelId="{F48C8781-8DCC-4493-A373-C56708F60404}" type="presParOf" srcId="{16178386-3C1E-4CC4-A093-7D901DBC2FAC}" destId="{D1AB8854-84D2-4704-8724-43BF25E290EE}" srcOrd="0" destOrd="0" presId="urn:microsoft.com/office/officeart/2005/8/layout/vList2"/>
    <dgm:cxn modelId="{86317577-87E0-4207-A5CC-C0E66531CA4C}" type="presParOf" srcId="{16178386-3C1E-4CC4-A093-7D901DBC2FAC}" destId="{B2399395-CF8F-4A5D-B61C-24C21EB42B9C}" srcOrd="1" destOrd="0" presId="urn:microsoft.com/office/officeart/2005/8/layout/vList2"/>
    <dgm:cxn modelId="{DEF0C971-DDB7-4269-891A-C07C4B5DFC6F}" type="presParOf" srcId="{16178386-3C1E-4CC4-A093-7D901DBC2FAC}" destId="{0EEFB12F-F1C1-4637-A483-149BD40B3396}" srcOrd="2" destOrd="0" presId="urn:microsoft.com/office/officeart/2005/8/layout/vList2"/>
    <dgm:cxn modelId="{BA0BC8DE-FCCD-45E0-9035-FB0C58F65F7C}" type="presParOf" srcId="{16178386-3C1E-4CC4-A093-7D901DBC2FAC}" destId="{13B1A346-3624-4146-AB5A-AF2292679648}" srcOrd="3" destOrd="0" presId="urn:microsoft.com/office/officeart/2005/8/layout/vList2"/>
    <dgm:cxn modelId="{3434D4F9-AC62-494B-82D9-165DB3ABE797}" type="presParOf" srcId="{16178386-3C1E-4CC4-A093-7D901DBC2FAC}" destId="{17D1EBC2-552B-40B7-8030-A3A6C2A66FFF}" srcOrd="4" destOrd="0" presId="urn:microsoft.com/office/officeart/2005/8/layout/vList2"/>
    <dgm:cxn modelId="{A6CB704E-0DC0-4E01-83A0-752FFB1DF805}" type="presParOf" srcId="{16178386-3C1E-4CC4-A093-7D901DBC2FAC}" destId="{4A189C07-D710-4FDE-B2BA-88C7F0B8E7DF}"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070B606-722F-42BB-92B7-9A02702D1801}" type="doc">
      <dgm:prSet loTypeId="urn:microsoft.com/office/officeart/2018/2/layout/IconVerticalSolidList" loCatId="icon" qsTypeId="urn:microsoft.com/office/officeart/2005/8/quickstyle/simple1#2" qsCatId="simple" csTypeId="urn:microsoft.com/office/officeart/2005/8/colors/accent2_2#3" csCatId="accent2" phldr="1"/>
      <dgm:spPr/>
      <dgm:t>
        <a:bodyPr/>
        <a:lstStyle/>
        <a:p>
          <a:endParaRPr lang="en-US"/>
        </a:p>
      </dgm:t>
    </dgm:pt>
    <dgm:pt modelId="{1EC5F4EF-A164-4DA5-9154-D1DDB5C635F1}">
      <dgm:prSet/>
      <dgm:spPr/>
      <dgm:t>
        <a:bodyPr/>
        <a:lstStyle/>
        <a:p>
          <a:pPr>
            <a:lnSpc>
              <a:spcPct val="100000"/>
            </a:lnSpc>
          </a:pPr>
          <a:r>
            <a:rPr lang="nb-NO"/>
            <a:t>Resultatene for arbeidsindikatoren for ulike arbeidsmarkedstiltak for landet, på  fylkesnivå og på avtalenivå blir publisert på nav.no antakeligvis fra 17. september 2026. </a:t>
          </a:r>
          <a:endParaRPr lang="en-US"/>
        </a:p>
      </dgm:t>
    </dgm:pt>
    <dgm:pt modelId="{7F4E8701-7CA2-4151-977F-BC801417BA22}" type="parTrans" cxnId="{7F2FCC78-7840-4E72-82C9-56845F901E60}">
      <dgm:prSet/>
      <dgm:spPr/>
      <dgm:t>
        <a:bodyPr/>
        <a:lstStyle/>
        <a:p>
          <a:endParaRPr lang="en-US"/>
        </a:p>
      </dgm:t>
    </dgm:pt>
    <dgm:pt modelId="{487C3BB0-8EFF-4542-B6FA-A5D2776CC846}" type="sibTrans" cxnId="{7F2FCC78-7840-4E72-82C9-56845F901E60}">
      <dgm:prSet/>
      <dgm:spPr/>
      <dgm:t>
        <a:bodyPr/>
        <a:lstStyle/>
        <a:p>
          <a:endParaRPr lang="en-US"/>
        </a:p>
      </dgm:t>
    </dgm:pt>
    <dgm:pt modelId="{07955C5B-0F92-4671-BD61-90F603A6C72F}">
      <dgm:prSet/>
      <dgm:spPr/>
      <dgm:t>
        <a:bodyPr/>
        <a:lstStyle/>
        <a:p>
          <a:pPr>
            <a:lnSpc>
              <a:spcPct val="100000"/>
            </a:lnSpc>
          </a:pPr>
          <a:r>
            <a:rPr lang="nb-NO"/>
            <a:t>Deretter vil arbeidsindikatoren innføres som resultatparameter for oppfølgingstiltaket, og etter hvert på flere tiltak</a:t>
          </a:r>
          <a:endParaRPr lang="en-US"/>
        </a:p>
      </dgm:t>
    </dgm:pt>
    <dgm:pt modelId="{49B061F5-66B2-4DD3-96DC-A49F8C01032F}" type="parTrans" cxnId="{85AA7E3F-D437-48C1-B870-33A5FD56B1CD}">
      <dgm:prSet/>
      <dgm:spPr/>
      <dgm:t>
        <a:bodyPr/>
        <a:lstStyle/>
        <a:p>
          <a:endParaRPr lang="en-US"/>
        </a:p>
      </dgm:t>
    </dgm:pt>
    <dgm:pt modelId="{22580B53-0B81-479F-A960-617F10D06FF0}" type="sibTrans" cxnId="{85AA7E3F-D437-48C1-B870-33A5FD56B1CD}">
      <dgm:prSet/>
      <dgm:spPr/>
      <dgm:t>
        <a:bodyPr/>
        <a:lstStyle/>
        <a:p>
          <a:endParaRPr lang="en-US"/>
        </a:p>
      </dgm:t>
    </dgm:pt>
    <dgm:pt modelId="{0FD4C674-C285-4595-8F3C-B5306521FA84}">
      <dgm:prSet/>
      <dgm:spPr/>
      <dgm:t>
        <a:bodyPr/>
        <a:lstStyle/>
        <a:p>
          <a:pPr>
            <a:lnSpc>
              <a:spcPct val="100000"/>
            </a:lnSpc>
          </a:pPr>
          <a:r>
            <a:rPr lang="nb-NO"/>
            <a:t>Utdanning som utfallsmål kommer senere</a:t>
          </a:r>
          <a:endParaRPr lang="en-US"/>
        </a:p>
      </dgm:t>
    </dgm:pt>
    <dgm:pt modelId="{AB712D02-0095-4F3B-9AA9-DD5EB38421F8}" type="parTrans" cxnId="{09ABDDDC-2E10-4B07-80CA-9799FE8655CA}">
      <dgm:prSet/>
      <dgm:spPr/>
      <dgm:t>
        <a:bodyPr/>
        <a:lstStyle/>
        <a:p>
          <a:endParaRPr lang="en-US"/>
        </a:p>
      </dgm:t>
    </dgm:pt>
    <dgm:pt modelId="{51517AD9-A277-40CB-8F56-385A6A5A718F}" type="sibTrans" cxnId="{09ABDDDC-2E10-4B07-80CA-9799FE8655CA}">
      <dgm:prSet/>
      <dgm:spPr/>
      <dgm:t>
        <a:bodyPr/>
        <a:lstStyle/>
        <a:p>
          <a:endParaRPr lang="en-US"/>
        </a:p>
      </dgm:t>
    </dgm:pt>
    <dgm:pt modelId="{6E4F41CF-CAB3-4011-AA6D-1053B4D4CCB2}" type="pres">
      <dgm:prSet presAssocID="{4070B606-722F-42BB-92B7-9A02702D1801}" presName="root" presStyleCnt="0">
        <dgm:presLayoutVars>
          <dgm:dir/>
          <dgm:resizeHandles val="exact"/>
        </dgm:presLayoutVars>
      </dgm:prSet>
      <dgm:spPr/>
    </dgm:pt>
    <dgm:pt modelId="{92B1FB91-44BC-4278-B648-599BBEC99B52}" type="pres">
      <dgm:prSet presAssocID="{1EC5F4EF-A164-4DA5-9154-D1DDB5C635F1}" presName="compNode" presStyleCnt="0"/>
      <dgm:spPr/>
    </dgm:pt>
    <dgm:pt modelId="{9C7007C4-3F0E-4572-BFD1-09CDFFAD68C8}" type="pres">
      <dgm:prSet presAssocID="{1EC5F4EF-A164-4DA5-9154-D1DDB5C635F1}" presName="bgRect" presStyleLbl="bgShp" presStyleIdx="0" presStyleCnt="3"/>
      <dgm:spPr/>
    </dgm:pt>
    <dgm:pt modelId="{7E2AF4B6-C4E4-4A8B-A8FB-C62517673078}" type="pres">
      <dgm:prSet presAssocID="{1EC5F4EF-A164-4DA5-9154-D1DDB5C635F1}"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Gave"/>
        </a:ext>
      </dgm:extLst>
    </dgm:pt>
    <dgm:pt modelId="{F46734B5-616D-4FFB-8D74-F86D6E426FA2}" type="pres">
      <dgm:prSet presAssocID="{1EC5F4EF-A164-4DA5-9154-D1DDB5C635F1}" presName="spaceRect" presStyleCnt="0"/>
      <dgm:spPr/>
    </dgm:pt>
    <dgm:pt modelId="{9E4BFEF5-1328-4E1B-A07C-D61380AD7C4F}" type="pres">
      <dgm:prSet presAssocID="{1EC5F4EF-A164-4DA5-9154-D1DDB5C635F1}" presName="parTx" presStyleLbl="revTx" presStyleIdx="0" presStyleCnt="3">
        <dgm:presLayoutVars>
          <dgm:chMax val="0"/>
          <dgm:chPref val="0"/>
        </dgm:presLayoutVars>
      </dgm:prSet>
      <dgm:spPr/>
    </dgm:pt>
    <dgm:pt modelId="{B6A55B68-6913-4DAE-A1A5-3C28434EC81D}" type="pres">
      <dgm:prSet presAssocID="{487C3BB0-8EFF-4542-B6FA-A5D2776CC846}" presName="sibTrans" presStyleCnt="0"/>
      <dgm:spPr/>
    </dgm:pt>
    <dgm:pt modelId="{4600098D-2757-4991-A865-7A6EB4E4F128}" type="pres">
      <dgm:prSet presAssocID="{07955C5B-0F92-4671-BD61-90F603A6C72F}" presName="compNode" presStyleCnt="0"/>
      <dgm:spPr/>
    </dgm:pt>
    <dgm:pt modelId="{3A990643-9546-4F7B-B2F4-7A3785B7396E}" type="pres">
      <dgm:prSet presAssocID="{07955C5B-0F92-4671-BD61-90F603A6C72F}" presName="bgRect" presStyleLbl="bgShp" presStyleIdx="1" presStyleCnt="3"/>
      <dgm:spPr/>
    </dgm:pt>
    <dgm:pt modelId="{CBF1D079-5A0A-439C-9C26-89BC4638DF50}" type="pres">
      <dgm:prSet presAssocID="{07955C5B-0F92-4671-BD61-90F603A6C72F}"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Arbeidsflyt"/>
        </a:ext>
      </dgm:extLst>
    </dgm:pt>
    <dgm:pt modelId="{1384AF52-2C7C-4357-8766-72AD7FD4C253}" type="pres">
      <dgm:prSet presAssocID="{07955C5B-0F92-4671-BD61-90F603A6C72F}" presName="spaceRect" presStyleCnt="0"/>
      <dgm:spPr/>
    </dgm:pt>
    <dgm:pt modelId="{99B98972-59EE-44D8-902F-E8A9B90729C8}" type="pres">
      <dgm:prSet presAssocID="{07955C5B-0F92-4671-BD61-90F603A6C72F}" presName="parTx" presStyleLbl="revTx" presStyleIdx="1" presStyleCnt="3">
        <dgm:presLayoutVars>
          <dgm:chMax val="0"/>
          <dgm:chPref val="0"/>
        </dgm:presLayoutVars>
      </dgm:prSet>
      <dgm:spPr/>
    </dgm:pt>
    <dgm:pt modelId="{38F6A572-4348-47E8-95CA-1E6B180F82DC}" type="pres">
      <dgm:prSet presAssocID="{22580B53-0B81-479F-A960-617F10D06FF0}" presName="sibTrans" presStyleCnt="0"/>
      <dgm:spPr/>
    </dgm:pt>
    <dgm:pt modelId="{6616A6FD-F55A-4CA1-8962-4F0EE64BEEB6}" type="pres">
      <dgm:prSet presAssocID="{0FD4C674-C285-4595-8F3C-B5306521FA84}" presName="compNode" presStyleCnt="0"/>
      <dgm:spPr/>
    </dgm:pt>
    <dgm:pt modelId="{044A3B64-CD68-43EA-B534-9A4CFFCD63A4}" type="pres">
      <dgm:prSet presAssocID="{0FD4C674-C285-4595-8F3C-B5306521FA84}" presName="bgRect" presStyleLbl="bgShp" presStyleIdx="2" presStyleCnt="3"/>
      <dgm:spPr/>
    </dgm:pt>
    <dgm:pt modelId="{CAABF38F-88BC-4696-8806-C7DF126E4B74}" type="pres">
      <dgm:prSet presAssocID="{0FD4C674-C285-4595-8F3C-B5306521FA84}"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Bøker"/>
        </a:ext>
      </dgm:extLst>
    </dgm:pt>
    <dgm:pt modelId="{AA28BE66-EF63-4A14-9278-3C318863B6EA}" type="pres">
      <dgm:prSet presAssocID="{0FD4C674-C285-4595-8F3C-B5306521FA84}" presName="spaceRect" presStyleCnt="0"/>
      <dgm:spPr/>
    </dgm:pt>
    <dgm:pt modelId="{C0C6D780-F08F-4D68-B410-59B38A37F1C1}" type="pres">
      <dgm:prSet presAssocID="{0FD4C674-C285-4595-8F3C-B5306521FA84}" presName="parTx" presStyleLbl="revTx" presStyleIdx="2" presStyleCnt="3">
        <dgm:presLayoutVars>
          <dgm:chMax val="0"/>
          <dgm:chPref val="0"/>
        </dgm:presLayoutVars>
      </dgm:prSet>
      <dgm:spPr/>
    </dgm:pt>
  </dgm:ptLst>
  <dgm:cxnLst>
    <dgm:cxn modelId="{1A656900-B763-459B-808A-8C628F398812}" type="presOf" srcId="{0FD4C674-C285-4595-8F3C-B5306521FA84}" destId="{C0C6D780-F08F-4D68-B410-59B38A37F1C1}" srcOrd="0" destOrd="0" presId="urn:microsoft.com/office/officeart/2018/2/layout/IconVerticalSolidList"/>
    <dgm:cxn modelId="{85AA7E3F-D437-48C1-B870-33A5FD56B1CD}" srcId="{4070B606-722F-42BB-92B7-9A02702D1801}" destId="{07955C5B-0F92-4671-BD61-90F603A6C72F}" srcOrd="1" destOrd="0" parTransId="{49B061F5-66B2-4DD3-96DC-A49F8C01032F}" sibTransId="{22580B53-0B81-479F-A960-617F10D06FF0}"/>
    <dgm:cxn modelId="{E50B3A62-FCB8-41FF-9457-2362A86CF32C}" type="presOf" srcId="{4070B606-722F-42BB-92B7-9A02702D1801}" destId="{6E4F41CF-CAB3-4011-AA6D-1053B4D4CCB2}" srcOrd="0" destOrd="0" presId="urn:microsoft.com/office/officeart/2018/2/layout/IconVerticalSolidList"/>
    <dgm:cxn modelId="{F3F4EC43-62AB-408D-BBFA-B21EC67BBD0B}" type="presOf" srcId="{1EC5F4EF-A164-4DA5-9154-D1DDB5C635F1}" destId="{9E4BFEF5-1328-4E1B-A07C-D61380AD7C4F}" srcOrd="0" destOrd="0" presId="urn:microsoft.com/office/officeart/2018/2/layout/IconVerticalSolidList"/>
    <dgm:cxn modelId="{19E93148-A6EF-4F4C-A301-6B4025BB60CE}" type="presOf" srcId="{07955C5B-0F92-4671-BD61-90F603A6C72F}" destId="{99B98972-59EE-44D8-902F-E8A9B90729C8}" srcOrd="0" destOrd="0" presId="urn:microsoft.com/office/officeart/2018/2/layout/IconVerticalSolidList"/>
    <dgm:cxn modelId="{7F2FCC78-7840-4E72-82C9-56845F901E60}" srcId="{4070B606-722F-42BB-92B7-9A02702D1801}" destId="{1EC5F4EF-A164-4DA5-9154-D1DDB5C635F1}" srcOrd="0" destOrd="0" parTransId="{7F4E8701-7CA2-4151-977F-BC801417BA22}" sibTransId="{487C3BB0-8EFF-4542-B6FA-A5D2776CC846}"/>
    <dgm:cxn modelId="{09ABDDDC-2E10-4B07-80CA-9799FE8655CA}" srcId="{4070B606-722F-42BB-92B7-9A02702D1801}" destId="{0FD4C674-C285-4595-8F3C-B5306521FA84}" srcOrd="2" destOrd="0" parTransId="{AB712D02-0095-4F3B-9AA9-DD5EB38421F8}" sibTransId="{51517AD9-A277-40CB-8F56-385A6A5A718F}"/>
    <dgm:cxn modelId="{4C399A25-85B3-464F-A08E-1475B43A1B1D}" type="presParOf" srcId="{6E4F41CF-CAB3-4011-AA6D-1053B4D4CCB2}" destId="{92B1FB91-44BC-4278-B648-599BBEC99B52}" srcOrd="0" destOrd="0" presId="urn:microsoft.com/office/officeart/2018/2/layout/IconVerticalSolidList"/>
    <dgm:cxn modelId="{4009FF73-B677-4708-83D1-C12A48D37D66}" type="presParOf" srcId="{92B1FB91-44BC-4278-B648-599BBEC99B52}" destId="{9C7007C4-3F0E-4572-BFD1-09CDFFAD68C8}" srcOrd="0" destOrd="0" presId="urn:microsoft.com/office/officeart/2018/2/layout/IconVerticalSolidList"/>
    <dgm:cxn modelId="{D818FFC9-7D86-4880-AFEF-E47D7DF1F9F9}" type="presParOf" srcId="{92B1FB91-44BC-4278-B648-599BBEC99B52}" destId="{7E2AF4B6-C4E4-4A8B-A8FB-C62517673078}" srcOrd="1" destOrd="0" presId="urn:microsoft.com/office/officeart/2018/2/layout/IconVerticalSolidList"/>
    <dgm:cxn modelId="{25879193-16CE-44F8-948A-A9529C69A847}" type="presParOf" srcId="{92B1FB91-44BC-4278-B648-599BBEC99B52}" destId="{F46734B5-616D-4FFB-8D74-F86D6E426FA2}" srcOrd="2" destOrd="0" presId="urn:microsoft.com/office/officeart/2018/2/layout/IconVerticalSolidList"/>
    <dgm:cxn modelId="{0FE6322B-52AE-4785-9E47-C437A7983FC7}" type="presParOf" srcId="{92B1FB91-44BC-4278-B648-599BBEC99B52}" destId="{9E4BFEF5-1328-4E1B-A07C-D61380AD7C4F}" srcOrd="3" destOrd="0" presId="urn:microsoft.com/office/officeart/2018/2/layout/IconVerticalSolidList"/>
    <dgm:cxn modelId="{9149D1C0-B12A-4E61-BC55-A609E7389672}" type="presParOf" srcId="{6E4F41CF-CAB3-4011-AA6D-1053B4D4CCB2}" destId="{B6A55B68-6913-4DAE-A1A5-3C28434EC81D}" srcOrd="1" destOrd="0" presId="urn:microsoft.com/office/officeart/2018/2/layout/IconVerticalSolidList"/>
    <dgm:cxn modelId="{217F2178-B5F3-4038-8C8B-D93EE8488E0C}" type="presParOf" srcId="{6E4F41CF-CAB3-4011-AA6D-1053B4D4CCB2}" destId="{4600098D-2757-4991-A865-7A6EB4E4F128}" srcOrd="2" destOrd="0" presId="urn:microsoft.com/office/officeart/2018/2/layout/IconVerticalSolidList"/>
    <dgm:cxn modelId="{FDC14C0C-894F-4869-85C5-4530D8505E31}" type="presParOf" srcId="{4600098D-2757-4991-A865-7A6EB4E4F128}" destId="{3A990643-9546-4F7B-B2F4-7A3785B7396E}" srcOrd="0" destOrd="0" presId="urn:microsoft.com/office/officeart/2018/2/layout/IconVerticalSolidList"/>
    <dgm:cxn modelId="{4912F4D4-7648-435F-9093-687AD9A01C0A}" type="presParOf" srcId="{4600098D-2757-4991-A865-7A6EB4E4F128}" destId="{CBF1D079-5A0A-439C-9C26-89BC4638DF50}" srcOrd="1" destOrd="0" presId="urn:microsoft.com/office/officeart/2018/2/layout/IconVerticalSolidList"/>
    <dgm:cxn modelId="{99B65218-84EF-4C55-9E7E-6BC7BD0D9644}" type="presParOf" srcId="{4600098D-2757-4991-A865-7A6EB4E4F128}" destId="{1384AF52-2C7C-4357-8766-72AD7FD4C253}" srcOrd="2" destOrd="0" presId="urn:microsoft.com/office/officeart/2018/2/layout/IconVerticalSolidList"/>
    <dgm:cxn modelId="{BB1A69CF-DFEF-4C8A-83A2-6F852DCE48E8}" type="presParOf" srcId="{4600098D-2757-4991-A865-7A6EB4E4F128}" destId="{99B98972-59EE-44D8-902F-E8A9B90729C8}" srcOrd="3" destOrd="0" presId="urn:microsoft.com/office/officeart/2018/2/layout/IconVerticalSolidList"/>
    <dgm:cxn modelId="{658FF689-6796-4CC4-A16E-3140610C2A6D}" type="presParOf" srcId="{6E4F41CF-CAB3-4011-AA6D-1053B4D4CCB2}" destId="{38F6A572-4348-47E8-95CA-1E6B180F82DC}" srcOrd="3" destOrd="0" presId="urn:microsoft.com/office/officeart/2018/2/layout/IconVerticalSolidList"/>
    <dgm:cxn modelId="{4C92A95A-4096-4BC0-BF90-C9573078867B}" type="presParOf" srcId="{6E4F41CF-CAB3-4011-AA6D-1053B4D4CCB2}" destId="{6616A6FD-F55A-4CA1-8962-4F0EE64BEEB6}" srcOrd="4" destOrd="0" presId="urn:microsoft.com/office/officeart/2018/2/layout/IconVerticalSolidList"/>
    <dgm:cxn modelId="{6EB8F7A5-A0FC-4D76-B306-E49B46CAA6A8}" type="presParOf" srcId="{6616A6FD-F55A-4CA1-8962-4F0EE64BEEB6}" destId="{044A3B64-CD68-43EA-B534-9A4CFFCD63A4}" srcOrd="0" destOrd="0" presId="urn:microsoft.com/office/officeart/2018/2/layout/IconVerticalSolidList"/>
    <dgm:cxn modelId="{6BE99D04-ED29-4002-81A2-A8F1DA505633}" type="presParOf" srcId="{6616A6FD-F55A-4CA1-8962-4F0EE64BEEB6}" destId="{CAABF38F-88BC-4696-8806-C7DF126E4B74}" srcOrd="1" destOrd="0" presId="urn:microsoft.com/office/officeart/2018/2/layout/IconVerticalSolidList"/>
    <dgm:cxn modelId="{45C460CD-25C2-4B32-9C2D-2F355C2894CA}" type="presParOf" srcId="{6616A6FD-F55A-4CA1-8962-4F0EE64BEEB6}" destId="{AA28BE66-EF63-4A14-9278-3C318863B6EA}" srcOrd="2" destOrd="0" presId="urn:microsoft.com/office/officeart/2018/2/layout/IconVerticalSolidList"/>
    <dgm:cxn modelId="{6EE6EA2A-84F2-490B-83FD-35A29D9AAA80}" type="presParOf" srcId="{6616A6FD-F55A-4CA1-8962-4F0EE64BEEB6}" destId="{C0C6D780-F08F-4D68-B410-59B38A37F1C1}"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67BABB-748F-4667-95C1-CD53CE2579A0}">
      <dsp:nvSpPr>
        <dsp:cNvPr id="0" name=""/>
        <dsp:cNvSpPr/>
      </dsp:nvSpPr>
      <dsp:spPr>
        <a:xfrm>
          <a:off x="0" y="1805"/>
          <a:ext cx="10515600" cy="9153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F8EFBD9-CBB3-4597-AFAA-E02A2D66691E}">
      <dsp:nvSpPr>
        <dsp:cNvPr id="0" name=""/>
        <dsp:cNvSpPr/>
      </dsp:nvSpPr>
      <dsp:spPr>
        <a:xfrm>
          <a:off x="276881" y="207750"/>
          <a:ext cx="503420" cy="5034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1738AA8-0EEB-42BA-BB45-88DF095E426A}">
      <dsp:nvSpPr>
        <dsp:cNvPr id="0" name=""/>
        <dsp:cNvSpPr/>
      </dsp:nvSpPr>
      <dsp:spPr>
        <a:xfrm>
          <a:off x="1057183" y="1805"/>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33450">
            <a:lnSpc>
              <a:spcPct val="100000"/>
            </a:lnSpc>
            <a:spcBef>
              <a:spcPct val="0"/>
            </a:spcBef>
            <a:spcAft>
              <a:spcPct val="35000"/>
            </a:spcAft>
            <a:buNone/>
          </a:pPr>
          <a:r>
            <a:rPr lang="nb-NO" sz="2100" kern="1200"/>
            <a:t>I tiltak kan det oppstå seleksjonseffekter. Har de som søkes inn til tiltak i noen grad kjennetegn som modellen ikke fanger opp, som «motivasjon» for arbeid og tiltak?</a:t>
          </a:r>
          <a:endParaRPr lang="en-US" sz="2100" kern="1200"/>
        </a:p>
      </dsp:txBody>
      <dsp:txXfrm>
        <a:off x="1057183" y="1805"/>
        <a:ext cx="9458416" cy="915310"/>
      </dsp:txXfrm>
    </dsp:sp>
    <dsp:sp modelId="{055CBB16-E010-4519-BEF5-B8DAAD764F62}">
      <dsp:nvSpPr>
        <dsp:cNvPr id="0" name=""/>
        <dsp:cNvSpPr/>
      </dsp:nvSpPr>
      <dsp:spPr>
        <a:xfrm>
          <a:off x="0" y="1145944"/>
          <a:ext cx="10515600" cy="9153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DB71DB-1BBD-487B-8E3D-0844AF59D3B3}">
      <dsp:nvSpPr>
        <dsp:cNvPr id="0" name=""/>
        <dsp:cNvSpPr/>
      </dsp:nvSpPr>
      <dsp:spPr>
        <a:xfrm>
          <a:off x="276881" y="1351889"/>
          <a:ext cx="503420" cy="5034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3AF760C-E00F-4841-A58F-CFE36C858368}">
      <dsp:nvSpPr>
        <dsp:cNvPr id="0" name=""/>
        <dsp:cNvSpPr/>
      </dsp:nvSpPr>
      <dsp:spPr>
        <a:xfrm>
          <a:off x="1057183" y="1145944"/>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33450">
            <a:lnSpc>
              <a:spcPct val="100000"/>
            </a:lnSpc>
            <a:spcBef>
              <a:spcPct val="0"/>
            </a:spcBef>
            <a:spcAft>
              <a:spcPct val="35000"/>
            </a:spcAft>
            <a:buNone/>
          </a:pPr>
          <a:r>
            <a:rPr lang="nb-NO" sz="2100" kern="1200"/>
            <a:t>Mange avtaler har få deltakere. Når det er få deltakere vil resultatene svinge mer og feilmarginene vil være større. </a:t>
          </a:r>
          <a:endParaRPr lang="en-US" sz="2100" kern="1200"/>
        </a:p>
      </dsp:txBody>
      <dsp:txXfrm>
        <a:off x="1057183" y="1145944"/>
        <a:ext cx="9458416" cy="915310"/>
      </dsp:txXfrm>
    </dsp:sp>
    <dsp:sp modelId="{C62EE0EB-5E96-455C-BC86-71CFCFFF8F62}">
      <dsp:nvSpPr>
        <dsp:cNvPr id="0" name=""/>
        <dsp:cNvSpPr/>
      </dsp:nvSpPr>
      <dsp:spPr>
        <a:xfrm>
          <a:off x="0" y="2290082"/>
          <a:ext cx="10515600" cy="9153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FF78B1-9629-4D79-92AD-7747590195F6}">
      <dsp:nvSpPr>
        <dsp:cNvPr id="0" name=""/>
        <dsp:cNvSpPr/>
      </dsp:nvSpPr>
      <dsp:spPr>
        <a:xfrm>
          <a:off x="276881" y="2496027"/>
          <a:ext cx="503420" cy="5034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4FE3DFB-7E74-428F-864A-B9C853E61D39}">
      <dsp:nvSpPr>
        <dsp:cNvPr id="0" name=""/>
        <dsp:cNvSpPr/>
      </dsp:nvSpPr>
      <dsp:spPr>
        <a:xfrm>
          <a:off x="1057183" y="2290082"/>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33450">
            <a:lnSpc>
              <a:spcPct val="100000"/>
            </a:lnSpc>
            <a:spcBef>
              <a:spcPct val="0"/>
            </a:spcBef>
            <a:spcAft>
              <a:spcPct val="35000"/>
            </a:spcAft>
            <a:buNone/>
          </a:pPr>
          <a:r>
            <a:rPr lang="nb-NO" sz="2100" kern="1200"/>
            <a:t>Men også større avtaler, med stort sett gode resultater, kan ha enkelte måneder med svake resultater. </a:t>
          </a:r>
          <a:endParaRPr lang="en-US" sz="2100" kern="1200"/>
        </a:p>
      </dsp:txBody>
      <dsp:txXfrm>
        <a:off x="1057183" y="2290082"/>
        <a:ext cx="9458416" cy="915310"/>
      </dsp:txXfrm>
    </dsp:sp>
    <dsp:sp modelId="{DC670AB0-214D-460F-AE1B-976F249C5279}">
      <dsp:nvSpPr>
        <dsp:cNvPr id="0" name=""/>
        <dsp:cNvSpPr/>
      </dsp:nvSpPr>
      <dsp:spPr>
        <a:xfrm>
          <a:off x="0" y="3434221"/>
          <a:ext cx="10515600" cy="9153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F0E0DBE-32CB-4C25-B352-D8B2A4438661}">
      <dsp:nvSpPr>
        <dsp:cNvPr id="0" name=""/>
        <dsp:cNvSpPr/>
      </dsp:nvSpPr>
      <dsp:spPr>
        <a:xfrm>
          <a:off x="276881" y="3640166"/>
          <a:ext cx="503420" cy="5034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DF449C9-C3E0-4F13-942E-04EC855D5CDB}">
      <dsp:nvSpPr>
        <dsp:cNvPr id="0" name=""/>
        <dsp:cNvSpPr/>
      </dsp:nvSpPr>
      <dsp:spPr>
        <a:xfrm>
          <a:off x="1057183" y="3434221"/>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33450">
            <a:lnSpc>
              <a:spcPct val="100000"/>
            </a:lnSpc>
            <a:spcBef>
              <a:spcPct val="0"/>
            </a:spcBef>
            <a:spcAft>
              <a:spcPct val="35000"/>
            </a:spcAft>
            <a:buNone/>
          </a:pPr>
          <a:r>
            <a:rPr lang="nb-NO" sz="2100" kern="1200"/>
            <a:t>Resultatene for en avtale må sees i sammenheng med andre liknende avtaler </a:t>
          </a:r>
          <a:endParaRPr lang="en-US" sz="2100" kern="1200"/>
        </a:p>
      </dsp:txBody>
      <dsp:txXfrm>
        <a:off x="1057183" y="3434221"/>
        <a:ext cx="9458416" cy="9153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AB8854-84D2-4704-8724-43BF25E290EE}">
      <dsp:nvSpPr>
        <dsp:cNvPr id="0" name=""/>
        <dsp:cNvSpPr/>
      </dsp:nvSpPr>
      <dsp:spPr>
        <a:xfrm>
          <a:off x="0" y="74271"/>
          <a:ext cx="10515600" cy="50368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nb-NO" sz="2100" b="1" kern="1200"/>
            <a:t>Formidlingstiltak:</a:t>
          </a:r>
          <a:endParaRPr lang="en-US" sz="2100" kern="1200"/>
        </a:p>
      </dsp:txBody>
      <dsp:txXfrm>
        <a:off x="24588" y="98859"/>
        <a:ext cx="10466424" cy="454509"/>
      </dsp:txXfrm>
    </dsp:sp>
    <dsp:sp modelId="{B2399395-CF8F-4A5D-B61C-24C21EB42B9C}">
      <dsp:nvSpPr>
        <dsp:cNvPr id="0" name=""/>
        <dsp:cNvSpPr/>
      </dsp:nvSpPr>
      <dsp:spPr>
        <a:xfrm>
          <a:off x="0" y="577956"/>
          <a:ext cx="10515600" cy="825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nb-NO" sz="1600" u="sng" kern="1200"/>
            <a:t>Oppfølging, jobbklubb og digitalt jobbsøkerkurs</a:t>
          </a:r>
          <a:r>
            <a:rPr lang="nb-NO" sz="1600" kern="1200"/>
            <a:t>:</a:t>
          </a:r>
          <a:endParaRPr lang="en-US" sz="1600" kern="1200"/>
        </a:p>
        <a:p>
          <a:pPr marL="171450" lvl="1" indent="-171450" algn="l" defTabSz="711200">
            <a:lnSpc>
              <a:spcPct val="90000"/>
            </a:lnSpc>
            <a:spcBef>
              <a:spcPct val="0"/>
            </a:spcBef>
            <a:spcAft>
              <a:spcPct val="20000"/>
            </a:spcAft>
            <a:buChar char="•"/>
          </a:pPr>
          <a:r>
            <a:rPr lang="nb-NO" sz="1600" i="1" kern="1200"/>
            <a:t>Arbeidsindikatoren gir godt bilde på resultatene for tiltaket</a:t>
          </a:r>
          <a:r>
            <a:rPr lang="nb-NO" sz="1600" kern="1200"/>
            <a:t>.</a:t>
          </a:r>
          <a:endParaRPr lang="en-US" sz="1600" kern="1200"/>
        </a:p>
        <a:p>
          <a:pPr marL="171450" lvl="1" indent="-171450" algn="l" defTabSz="711200">
            <a:lnSpc>
              <a:spcPct val="90000"/>
            </a:lnSpc>
            <a:spcBef>
              <a:spcPct val="0"/>
            </a:spcBef>
            <a:spcAft>
              <a:spcPct val="20000"/>
            </a:spcAft>
            <a:buChar char="•"/>
          </a:pPr>
          <a:r>
            <a:rPr lang="nb-NO" sz="1600" kern="1200"/>
            <a:t>Indikatorresultatene for disse tiltakene bør over tid være positive</a:t>
          </a:r>
          <a:endParaRPr lang="en-US" sz="1600" kern="1200"/>
        </a:p>
      </dsp:txBody>
      <dsp:txXfrm>
        <a:off x="0" y="577956"/>
        <a:ext cx="10515600" cy="825930"/>
      </dsp:txXfrm>
    </dsp:sp>
    <dsp:sp modelId="{0EEFB12F-F1C1-4637-A483-149BD40B3396}">
      <dsp:nvSpPr>
        <dsp:cNvPr id="0" name=""/>
        <dsp:cNvSpPr/>
      </dsp:nvSpPr>
      <dsp:spPr>
        <a:xfrm>
          <a:off x="0" y="1403886"/>
          <a:ext cx="10515600" cy="50368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nb-NO" sz="2100" b="1" kern="1200"/>
            <a:t>Tiltak med flere mål utover kun overgang til arbeid eller andre mål:  </a:t>
          </a:r>
          <a:endParaRPr lang="en-US" sz="2100" kern="1200"/>
        </a:p>
      </dsp:txBody>
      <dsp:txXfrm>
        <a:off x="24588" y="1428474"/>
        <a:ext cx="10466424" cy="454509"/>
      </dsp:txXfrm>
    </dsp:sp>
    <dsp:sp modelId="{13B1A346-3624-4146-AB5A-AF2292679648}">
      <dsp:nvSpPr>
        <dsp:cNvPr id="0" name=""/>
        <dsp:cNvSpPr/>
      </dsp:nvSpPr>
      <dsp:spPr>
        <a:xfrm>
          <a:off x="0" y="1907571"/>
          <a:ext cx="10515600" cy="1108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nb-NO" sz="1600" u="sng" kern="1200"/>
            <a:t>AFT: </a:t>
          </a:r>
          <a:r>
            <a:rPr lang="nb-NO" sz="1600" kern="1200"/>
            <a:t>har overgang til utdanning i tillegg til overgang til arbeid som resultatmål</a:t>
          </a:r>
          <a:endParaRPr lang="en-US" sz="1600" kern="1200"/>
        </a:p>
        <a:p>
          <a:pPr marL="171450" lvl="1" indent="-171450" algn="l" defTabSz="711200">
            <a:lnSpc>
              <a:spcPct val="90000"/>
            </a:lnSpc>
            <a:spcBef>
              <a:spcPct val="0"/>
            </a:spcBef>
            <a:spcAft>
              <a:spcPct val="20000"/>
            </a:spcAft>
            <a:buChar char="•"/>
          </a:pPr>
          <a:r>
            <a:rPr lang="nb-NO" sz="1600" u="sng" kern="1200"/>
            <a:t>ARR: </a:t>
          </a:r>
          <a:r>
            <a:rPr lang="nb-NO" sz="1600" u="none" kern="1200"/>
            <a:t>formål om </a:t>
          </a:r>
          <a:r>
            <a:rPr lang="nb-NO" sz="1600" kern="1200"/>
            <a:t>styrking av arbeidsevne og bidra til mestring av helserelaterte problemer</a:t>
          </a:r>
          <a:endParaRPr lang="en-US" sz="1600" kern="1200"/>
        </a:p>
        <a:p>
          <a:pPr marL="171450" lvl="1" indent="-171450" algn="l" defTabSz="711200">
            <a:lnSpc>
              <a:spcPct val="90000"/>
            </a:lnSpc>
            <a:spcBef>
              <a:spcPct val="0"/>
            </a:spcBef>
            <a:spcAft>
              <a:spcPct val="20000"/>
            </a:spcAft>
            <a:buChar char="•"/>
          </a:pPr>
          <a:r>
            <a:rPr lang="en-US" sz="1600" u="sng" kern="1200"/>
            <a:t>Avklaring: </a:t>
          </a:r>
          <a:r>
            <a:rPr lang="en-US" sz="1600" u="none" kern="1200" err="1"/>
            <a:t>kartlegging</a:t>
          </a:r>
          <a:r>
            <a:rPr lang="en-US" sz="1600" u="none" kern="1200"/>
            <a:t> og </a:t>
          </a:r>
          <a:r>
            <a:rPr lang="en-US" sz="1600" u="none" kern="1200" err="1"/>
            <a:t>vurdering</a:t>
          </a:r>
          <a:r>
            <a:rPr lang="en-US" sz="1600" u="none" kern="1200"/>
            <a:t> av </a:t>
          </a:r>
          <a:r>
            <a:rPr lang="en-US" sz="1600" u="none" kern="1200" err="1"/>
            <a:t>arbeidsevne</a:t>
          </a:r>
          <a:r>
            <a:rPr lang="en-US" sz="1600" u="none" kern="1200"/>
            <a:t> og </a:t>
          </a:r>
          <a:r>
            <a:rPr lang="en-US" sz="1600" u="none" kern="1200" err="1"/>
            <a:t>vurdere</a:t>
          </a:r>
          <a:r>
            <a:rPr lang="en-US" sz="1600" u="none" kern="1200"/>
            <a:t> </a:t>
          </a:r>
          <a:r>
            <a:rPr lang="en-US" sz="1600" u="none" kern="1200" err="1"/>
            <a:t>behov</a:t>
          </a:r>
          <a:r>
            <a:rPr lang="en-US" sz="1600" u="none" kern="1200"/>
            <a:t> for </a:t>
          </a:r>
          <a:r>
            <a:rPr lang="en-US" sz="1600" u="none" kern="1200" err="1"/>
            <a:t>bistand</a:t>
          </a:r>
          <a:r>
            <a:rPr lang="en-US" sz="1600" u="none" kern="1200"/>
            <a:t>/”</a:t>
          </a:r>
          <a:r>
            <a:rPr lang="en-US" sz="1600" u="none" kern="1200" err="1"/>
            <a:t>veien</a:t>
          </a:r>
          <a:r>
            <a:rPr lang="en-US" sz="1600" u="none" kern="1200"/>
            <a:t> </a:t>
          </a:r>
          <a:r>
            <a:rPr lang="en-US" sz="1600" u="none" kern="1200" err="1"/>
            <a:t>videre</a:t>
          </a:r>
          <a:r>
            <a:rPr lang="en-US" sz="1600" u="none" kern="1200"/>
            <a:t>”</a:t>
          </a:r>
          <a:endParaRPr lang="en-US" sz="1600" u="sng" kern="1200"/>
        </a:p>
        <a:p>
          <a:pPr marL="171450" lvl="1" indent="-171450" algn="l" defTabSz="711200">
            <a:lnSpc>
              <a:spcPct val="90000"/>
            </a:lnSpc>
            <a:spcBef>
              <a:spcPct val="0"/>
            </a:spcBef>
            <a:spcAft>
              <a:spcPct val="20000"/>
            </a:spcAft>
            <a:buChar char="•"/>
          </a:pPr>
          <a:r>
            <a:rPr lang="nb-NO" sz="1600" i="1" kern="1200"/>
            <a:t>Indikatorresultatene vil ikke gi fullstendig bilde av tiltakets resultater sett opp mot tiltakets formål og resultatmål </a:t>
          </a:r>
          <a:endParaRPr lang="en-US" sz="1600" i="1" kern="1200"/>
        </a:p>
      </dsp:txBody>
      <dsp:txXfrm>
        <a:off x="0" y="1907571"/>
        <a:ext cx="10515600" cy="1108485"/>
      </dsp:txXfrm>
    </dsp:sp>
    <dsp:sp modelId="{17D1EBC2-552B-40B7-8030-A3A6C2A66FFF}">
      <dsp:nvSpPr>
        <dsp:cNvPr id="0" name=""/>
        <dsp:cNvSpPr/>
      </dsp:nvSpPr>
      <dsp:spPr>
        <a:xfrm>
          <a:off x="0" y="3016056"/>
          <a:ext cx="10515600" cy="50368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nb-NO" sz="2100" b="1" kern="1200"/>
            <a:t>Kurstiltak: </a:t>
          </a:r>
          <a:endParaRPr lang="en-US" sz="2100" kern="1200"/>
        </a:p>
      </dsp:txBody>
      <dsp:txXfrm>
        <a:off x="24588" y="3040644"/>
        <a:ext cx="10466424" cy="454509"/>
      </dsp:txXfrm>
    </dsp:sp>
    <dsp:sp modelId="{4A189C07-D710-4FDE-B2BA-88C7F0B8E7DF}">
      <dsp:nvSpPr>
        <dsp:cNvPr id="0" name=""/>
        <dsp:cNvSpPr/>
      </dsp:nvSpPr>
      <dsp:spPr>
        <a:xfrm>
          <a:off x="0" y="3519741"/>
          <a:ext cx="10515600" cy="1108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nb-NO" sz="1600" u="sng" kern="1200"/>
            <a:t>Gruppe-AMO</a:t>
          </a:r>
          <a:r>
            <a:rPr lang="nb-NO" sz="1600" kern="1200"/>
            <a:t>	</a:t>
          </a:r>
          <a:endParaRPr lang="en-US" sz="1600" kern="1200"/>
        </a:p>
        <a:p>
          <a:pPr marL="171450" lvl="1" indent="-171450" algn="l" defTabSz="711200">
            <a:lnSpc>
              <a:spcPct val="90000"/>
            </a:lnSpc>
            <a:spcBef>
              <a:spcPct val="0"/>
            </a:spcBef>
            <a:spcAft>
              <a:spcPct val="20000"/>
            </a:spcAft>
            <a:buChar char="•"/>
          </a:pPr>
          <a:r>
            <a:rPr lang="en-US" sz="1600" kern="1200" err="1"/>
            <a:t>Indikatorresultatene</a:t>
          </a:r>
          <a:r>
            <a:rPr lang="en-US" sz="1600" kern="1200"/>
            <a:t> er </a:t>
          </a:r>
          <a:r>
            <a:rPr lang="en-US" sz="1600" b="1" kern="1200" err="1"/>
            <a:t>ikke</a:t>
          </a:r>
          <a:r>
            <a:rPr lang="en-US" sz="1600" kern="1200"/>
            <a:t> pr </a:t>
          </a:r>
          <a:r>
            <a:rPr lang="en-US" sz="1600" kern="1200" err="1"/>
            <a:t>tiltaksgjennomføring</a:t>
          </a:r>
          <a:r>
            <a:rPr lang="en-US" sz="1600" kern="1200"/>
            <a:t>. </a:t>
          </a:r>
        </a:p>
        <a:p>
          <a:pPr marL="342900" lvl="2" indent="-171450" algn="l" defTabSz="711200">
            <a:lnSpc>
              <a:spcPct val="90000"/>
            </a:lnSpc>
            <a:spcBef>
              <a:spcPct val="0"/>
            </a:spcBef>
            <a:spcAft>
              <a:spcPct val="20000"/>
            </a:spcAft>
            <a:buChar char="•"/>
          </a:pPr>
          <a:r>
            <a:rPr lang="en-US" sz="1600" kern="1200" err="1"/>
            <a:t>Innelåsingseffekt</a:t>
          </a:r>
          <a:r>
            <a:rPr lang="en-US" sz="1600" kern="1200"/>
            <a:t>: </a:t>
          </a:r>
          <a:r>
            <a:rPr lang="en-US" sz="1600" kern="1200" err="1"/>
            <a:t>Deltakere</a:t>
          </a:r>
          <a:r>
            <a:rPr lang="en-US" sz="1600" kern="1200"/>
            <a:t> </a:t>
          </a:r>
          <a:r>
            <a:rPr lang="en-US" sz="1600" kern="1200" err="1"/>
            <a:t>har</a:t>
          </a:r>
          <a:r>
            <a:rPr lang="en-US" sz="1600" kern="1200"/>
            <a:t> </a:t>
          </a:r>
          <a:r>
            <a:rPr lang="en-US" sz="1600" kern="1200" err="1"/>
            <a:t>sterkere</a:t>
          </a:r>
          <a:r>
            <a:rPr lang="en-US" sz="1600" kern="1200"/>
            <a:t> </a:t>
          </a:r>
          <a:r>
            <a:rPr lang="en-US" sz="1600" kern="1200" err="1"/>
            <a:t>incentiv</a:t>
          </a:r>
          <a:r>
            <a:rPr lang="en-US" sz="1600" kern="1200"/>
            <a:t> for å </a:t>
          </a:r>
          <a:r>
            <a:rPr lang="en-US" sz="1600" kern="1200" err="1"/>
            <a:t>fullføre</a:t>
          </a:r>
          <a:r>
            <a:rPr lang="en-US" sz="1600" kern="1200"/>
            <a:t> </a:t>
          </a:r>
          <a:r>
            <a:rPr lang="en-US" sz="1600" kern="1200" err="1"/>
            <a:t>kurset</a:t>
          </a:r>
          <a:r>
            <a:rPr lang="en-US" sz="1600" kern="1200"/>
            <a:t> for å </a:t>
          </a:r>
          <a:r>
            <a:rPr lang="en-US" sz="1600" kern="1200" err="1"/>
            <a:t>oppnå</a:t>
          </a:r>
          <a:r>
            <a:rPr lang="en-US" sz="1600" kern="1200"/>
            <a:t> </a:t>
          </a:r>
          <a:r>
            <a:rPr lang="en-US" sz="1600" kern="1200" err="1"/>
            <a:t>kvalifisering</a:t>
          </a:r>
          <a:endParaRPr lang="en-US" sz="1600" kern="1200"/>
        </a:p>
        <a:p>
          <a:pPr marL="342900" lvl="2" indent="-171450" algn="l" defTabSz="711200">
            <a:lnSpc>
              <a:spcPct val="90000"/>
            </a:lnSpc>
            <a:spcBef>
              <a:spcPct val="0"/>
            </a:spcBef>
            <a:spcAft>
              <a:spcPct val="20000"/>
            </a:spcAft>
            <a:buChar char="•"/>
          </a:pPr>
          <a:r>
            <a:rPr lang="en-US" sz="1600" i="1" kern="1200" err="1"/>
            <a:t>Effekten</a:t>
          </a:r>
          <a:r>
            <a:rPr lang="en-US" sz="1600" i="1" kern="1200"/>
            <a:t> på </a:t>
          </a:r>
          <a:r>
            <a:rPr lang="en-US" sz="1600" i="1" kern="1200" err="1"/>
            <a:t>overgangstallene</a:t>
          </a:r>
          <a:r>
            <a:rPr lang="en-US" sz="1600" i="1" kern="1200"/>
            <a:t> sees på </a:t>
          </a:r>
          <a:r>
            <a:rPr lang="en-US" sz="1600" i="1" kern="1200" err="1"/>
            <a:t>lengre</a:t>
          </a:r>
          <a:r>
            <a:rPr lang="en-US" sz="1600" i="1" kern="1200"/>
            <a:t> </a:t>
          </a:r>
          <a:r>
            <a:rPr lang="en-US" sz="1600" i="1" kern="1200" err="1"/>
            <a:t>sikt</a:t>
          </a:r>
          <a:r>
            <a:rPr lang="en-US" sz="1600" i="1" kern="1200"/>
            <a:t> og </a:t>
          </a:r>
          <a:r>
            <a:rPr lang="en-US" sz="1600" i="1" kern="1200" err="1"/>
            <a:t>etter</a:t>
          </a:r>
          <a:r>
            <a:rPr lang="en-US" sz="1600" i="1" kern="1200"/>
            <a:t> at </a:t>
          </a:r>
          <a:r>
            <a:rPr lang="en-US" sz="1600" i="1" kern="1200" err="1"/>
            <a:t>kurset</a:t>
          </a:r>
          <a:r>
            <a:rPr lang="en-US" sz="1600" i="1" kern="1200"/>
            <a:t> er </a:t>
          </a:r>
          <a:r>
            <a:rPr lang="en-US" sz="1600" i="1" kern="1200" err="1"/>
            <a:t>ferdig</a:t>
          </a:r>
          <a:r>
            <a:rPr lang="en-US" sz="1600" i="1" kern="1200"/>
            <a:t>. </a:t>
          </a:r>
        </a:p>
      </dsp:txBody>
      <dsp:txXfrm>
        <a:off x="0" y="3519741"/>
        <a:ext cx="10515600" cy="110848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7007C4-3F0E-4572-BFD1-09CDFFAD68C8}">
      <dsp:nvSpPr>
        <dsp:cNvPr id="0" name=""/>
        <dsp:cNvSpPr/>
      </dsp:nvSpPr>
      <dsp:spPr>
        <a:xfrm>
          <a:off x="0" y="531"/>
          <a:ext cx="10515600" cy="12429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E2AF4B6-C4E4-4A8B-A8FB-C62517673078}">
      <dsp:nvSpPr>
        <dsp:cNvPr id="0" name=""/>
        <dsp:cNvSpPr/>
      </dsp:nvSpPr>
      <dsp:spPr>
        <a:xfrm>
          <a:off x="375988" y="280191"/>
          <a:ext cx="683614" cy="68361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E4BFEF5-1328-4E1B-A07C-D61380AD7C4F}">
      <dsp:nvSpPr>
        <dsp:cNvPr id="0" name=""/>
        <dsp:cNvSpPr/>
      </dsp:nvSpPr>
      <dsp:spPr>
        <a:xfrm>
          <a:off x="1435590" y="53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nb-NO" sz="2100" kern="1200"/>
            <a:t>Resultatene for arbeidsindikatoren for ulike arbeidsmarkedstiltak for landet, på  fylkesnivå og på avtalenivå blir publisert på nav.no antakeligvis fra 17. september 2026. </a:t>
          </a:r>
          <a:endParaRPr lang="en-US" sz="2100" kern="1200"/>
        </a:p>
      </dsp:txBody>
      <dsp:txXfrm>
        <a:off x="1435590" y="531"/>
        <a:ext cx="9080009" cy="1242935"/>
      </dsp:txXfrm>
    </dsp:sp>
    <dsp:sp modelId="{3A990643-9546-4F7B-B2F4-7A3785B7396E}">
      <dsp:nvSpPr>
        <dsp:cNvPr id="0" name=""/>
        <dsp:cNvSpPr/>
      </dsp:nvSpPr>
      <dsp:spPr>
        <a:xfrm>
          <a:off x="0" y="1554201"/>
          <a:ext cx="10515600" cy="12429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BF1D079-5A0A-439C-9C26-89BC4638DF50}">
      <dsp:nvSpPr>
        <dsp:cNvPr id="0" name=""/>
        <dsp:cNvSpPr/>
      </dsp:nvSpPr>
      <dsp:spPr>
        <a:xfrm>
          <a:off x="375988" y="1833861"/>
          <a:ext cx="683614" cy="68361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9B98972-59EE-44D8-902F-E8A9B90729C8}">
      <dsp:nvSpPr>
        <dsp:cNvPr id="0" name=""/>
        <dsp:cNvSpPr/>
      </dsp:nvSpPr>
      <dsp:spPr>
        <a:xfrm>
          <a:off x="1435590" y="155420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nb-NO" sz="2100" kern="1200"/>
            <a:t>Deretter vil arbeidsindikatoren innføres som resultatparameter for oppfølgingstiltaket, og etter hvert på flere tiltak</a:t>
          </a:r>
          <a:endParaRPr lang="en-US" sz="2100" kern="1200"/>
        </a:p>
      </dsp:txBody>
      <dsp:txXfrm>
        <a:off x="1435590" y="1554201"/>
        <a:ext cx="9080009" cy="1242935"/>
      </dsp:txXfrm>
    </dsp:sp>
    <dsp:sp modelId="{044A3B64-CD68-43EA-B534-9A4CFFCD63A4}">
      <dsp:nvSpPr>
        <dsp:cNvPr id="0" name=""/>
        <dsp:cNvSpPr/>
      </dsp:nvSpPr>
      <dsp:spPr>
        <a:xfrm>
          <a:off x="0" y="3107870"/>
          <a:ext cx="10515600" cy="12429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ABF38F-88BC-4696-8806-C7DF126E4B74}">
      <dsp:nvSpPr>
        <dsp:cNvPr id="0" name=""/>
        <dsp:cNvSpPr/>
      </dsp:nvSpPr>
      <dsp:spPr>
        <a:xfrm>
          <a:off x="375988" y="3387531"/>
          <a:ext cx="683614" cy="68361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0C6D780-F08F-4D68-B410-59B38A37F1C1}">
      <dsp:nvSpPr>
        <dsp:cNvPr id="0" name=""/>
        <dsp:cNvSpPr/>
      </dsp:nvSpPr>
      <dsp:spPr>
        <a:xfrm>
          <a:off x="1435590" y="3107870"/>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nb-NO" sz="2100" kern="1200"/>
            <a:t>Utdanning som utfallsmål kommer senere</a:t>
          </a:r>
          <a:endParaRPr lang="en-US" sz="2100" kern="1200"/>
        </a:p>
      </dsp:txBody>
      <dsp:txXfrm>
        <a:off x="1435590" y="3107870"/>
        <a:ext cx="9080009" cy="1242935"/>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3E1B06FD-D711-124E-A3E3-0FBE1F8F0CE4}" type="datetimeFigureOut">
              <a:rPr lang="nb-NO" smtClean="0"/>
              <a:t>20.08.2026</a:t>
            </a:fld>
            <a:endParaRPr lang="nb-NO"/>
          </a:p>
        </p:txBody>
      </p:sp>
      <p:sp>
        <p:nvSpPr>
          <p:cNvPr id="4" name="Plassholder for lysbilde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071B4BBF-70B9-8047-B02F-2484F1EA6A40}" type="slidenum">
              <a:rPr lang="nb-NO" smtClean="0"/>
              <a:t>‹#›</a:t>
            </a:fld>
            <a:endParaRPr lang="nb-NO"/>
          </a:p>
        </p:txBody>
      </p:sp>
    </p:spTree>
    <p:extLst>
      <p:ext uri="{BB962C8B-B14F-4D97-AF65-F5344CB8AC3E}">
        <p14:creationId xmlns:p14="http://schemas.microsoft.com/office/powerpoint/2010/main" val="12638600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071B4BBF-70B9-8047-B02F-2484F1EA6A40}" type="slidenum">
              <a:rPr lang="nb-NO" smtClean="0"/>
              <a:t>1</a:t>
            </a:fld>
            <a:endParaRPr lang="nb-NO"/>
          </a:p>
        </p:txBody>
      </p:sp>
    </p:spTree>
    <p:extLst>
      <p:ext uri="{BB962C8B-B14F-4D97-AF65-F5344CB8AC3E}">
        <p14:creationId xmlns:p14="http://schemas.microsoft.com/office/powerpoint/2010/main" val="20646281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For arbeidsindikatoren sin del teller det mer positivt jo  kjappere en person kommer i arbeid. Samtidig er Navs mål at personene skal sikres stabil arbeidslivstilknytning, og jobben deltakeren får skal derfor  «matche» brukeren. Da kan det hende at ikke det raskeste alternativet alltid er best. </a:t>
            </a:r>
          </a:p>
        </p:txBody>
      </p:sp>
      <p:sp>
        <p:nvSpPr>
          <p:cNvPr id="4" name="Plassholder for lysbildenummer 3"/>
          <p:cNvSpPr>
            <a:spLocks noGrp="1"/>
          </p:cNvSpPr>
          <p:nvPr>
            <p:ph type="sldNum" sz="quarter" idx="5"/>
          </p:nvPr>
        </p:nvSpPr>
        <p:spPr/>
        <p:txBody>
          <a:bodyPr/>
          <a:lstStyle/>
          <a:p>
            <a:fld id="{071B4BBF-70B9-8047-B02F-2484F1EA6A40}" type="slidenum">
              <a:rPr lang="nb-NO" smtClean="0"/>
              <a:t>10</a:t>
            </a:fld>
            <a:endParaRPr lang="nb-NO"/>
          </a:p>
        </p:txBody>
      </p:sp>
    </p:spTree>
    <p:extLst>
      <p:ext uri="{BB962C8B-B14F-4D97-AF65-F5344CB8AC3E}">
        <p14:creationId xmlns:p14="http://schemas.microsoft.com/office/powerpoint/2010/main" val="33845662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På tiltak har man tidligere målt resultater etter at tiltaket har vært over. Arbeidsindikatoren måler i stedet beholdningen hver måned og sjekker resultatet (utviklingen) 3 og 12 måneder senere. </a:t>
            </a:r>
          </a:p>
          <a:p>
            <a:endParaRPr lang="nb-NO"/>
          </a:p>
          <a:p>
            <a:r>
              <a:rPr lang="nb-NO"/>
              <a:t>1: Jobb 3 og 12: Andel av den aktuelle beholdningen som er i jobb  over 19 timer 3 og 12 måneder etter måletidspunktet. Dette er et øyeblikksbilde. Arbeidsindikatoren er prosentpoeng avvik fra forventet verdi. For eksempel 5 prosentpoeng flere er i arbeid enn forventet (dersom faktisk verdi viser at 35 % er i arbeid mer enn 19 timer i uken tre/12 måneder senere mens modellen hadde regnet ut  at den forventede verdien av de man ser på så skulle 30 % av disse være i arbeid mer enn 19 timer i uken tre/12 måneder senere). </a:t>
            </a:r>
            <a:endParaRPr lang="nb-NO">
              <a:ea typeface="Calibri"/>
              <a:cs typeface="Calibri"/>
            </a:endParaRPr>
          </a:p>
          <a:p>
            <a:endParaRPr lang="nb-NO"/>
          </a:p>
          <a:p>
            <a:r>
              <a:rPr lang="nb-NO"/>
              <a:t>2:  </a:t>
            </a:r>
            <a:r>
              <a:rPr lang="nb-NO" err="1"/>
              <a:t>Atid</a:t>
            </a:r>
            <a:r>
              <a:rPr lang="nb-NO"/>
              <a:t> 3 og 12: Plukker opp alle timer deltakerne har jobbet gjennom hele perioden, beregnet gjennomsnitt pr uke. Fanger opp svingninger og gjennomsnitt i hele perioden (deltid, fullt </a:t>
            </a:r>
            <a:r>
              <a:rPr lang="nb-NO" err="1"/>
              <a:t>osv</a:t>
            </a:r>
            <a:r>
              <a:rPr lang="nb-NO"/>
              <a:t>). Den viser hvor mange timer har deltakerne på måletidspunktet arbeidet i snitt pr uke i den kommende perioden 3 og 12 måneder etter måletidspunktet. Arbeidsindikatoren er antall timer arbeidet mer eller mindre enn forventet verdi, altså avstanden mellom faktisk og forventet verdi. Dersom de man undersøker hadde en faktisk verdi som tilsier at de arbeidet 2 timer mer i gjennomsnitt pr uke enn hva forventet verdi skulle tilsi, vil arbeidsindikatoren vise verdien "2". </a:t>
            </a:r>
            <a:endParaRPr lang="nb-NO">
              <a:ea typeface="Calibri"/>
              <a:cs typeface="Calibri"/>
            </a:endParaRPr>
          </a:p>
        </p:txBody>
      </p:sp>
      <p:sp>
        <p:nvSpPr>
          <p:cNvPr id="4" name="Plassholder for lysbildenummer 3"/>
          <p:cNvSpPr>
            <a:spLocks noGrp="1"/>
          </p:cNvSpPr>
          <p:nvPr>
            <p:ph type="sldNum" sz="quarter" idx="5"/>
          </p:nvPr>
        </p:nvSpPr>
        <p:spPr/>
        <p:txBody>
          <a:bodyPr/>
          <a:lstStyle/>
          <a:p>
            <a:pPr defTabSz="931774"/>
            <a:fld id="{071B4BBF-70B9-8047-B02F-2484F1EA6A40}" type="slidenum">
              <a:rPr lang="nb-NO">
                <a:solidFill>
                  <a:prstClr val="black"/>
                </a:solidFill>
                <a:latin typeface="Calibri" panose="020F0502020204030204"/>
              </a:rPr>
              <a:pPr defTabSz="931774"/>
              <a:t>11</a:t>
            </a:fld>
            <a:endParaRPr lang="nb-NO">
              <a:solidFill>
                <a:prstClr val="black"/>
              </a:solidFill>
              <a:latin typeface="Calibri" panose="020F0502020204030204"/>
            </a:endParaRPr>
          </a:p>
        </p:txBody>
      </p:sp>
    </p:spTree>
    <p:extLst>
      <p:ext uri="{BB962C8B-B14F-4D97-AF65-F5344CB8AC3E}">
        <p14:creationId xmlns:p14="http://schemas.microsoft.com/office/powerpoint/2010/main" val="28882386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D08C0-CD3D-8A9E-5513-46D789404420}"/>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05645397-368E-BD47-65DB-E97178ABDCC8}"/>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097DBF22-8BE1-1A9F-DD18-C8C76BFA1336}"/>
              </a:ext>
            </a:extLst>
          </p:cNvPr>
          <p:cNvSpPr>
            <a:spLocks noGrp="1"/>
          </p:cNvSpPr>
          <p:nvPr>
            <p:ph type="body" idx="1"/>
          </p:nvPr>
        </p:nvSpPr>
        <p:spPr/>
        <p:txBody>
          <a:bodyPr/>
          <a:lstStyle/>
          <a:p>
            <a:endParaRPr lang="nb-NO">
              <a:ea typeface="Calibri"/>
              <a:cs typeface="Calibri"/>
            </a:endParaRPr>
          </a:p>
        </p:txBody>
      </p:sp>
      <p:sp>
        <p:nvSpPr>
          <p:cNvPr id="4" name="Plassholder for lysbildenummer 3">
            <a:extLst>
              <a:ext uri="{FF2B5EF4-FFF2-40B4-BE49-F238E27FC236}">
                <a16:creationId xmlns:a16="http://schemas.microsoft.com/office/drawing/2014/main" id="{503D9E9A-0CF4-BF0B-CDC9-D9206E93AA58}"/>
              </a:ext>
            </a:extLst>
          </p:cNvPr>
          <p:cNvSpPr>
            <a:spLocks noGrp="1"/>
          </p:cNvSpPr>
          <p:nvPr>
            <p:ph type="sldNum" sz="quarter" idx="5"/>
          </p:nvPr>
        </p:nvSpPr>
        <p:spPr/>
        <p:txBody>
          <a:bodyPr/>
          <a:lstStyle/>
          <a:p>
            <a:pPr defTabSz="931774"/>
            <a:fld id="{071B4BBF-70B9-8047-B02F-2484F1EA6A40}" type="slidenum">
              <a:rPr lang="nb-NO">
                <a:solidFill>
                  <a:prstClr val="black"/>
                </a:solidFill>
                <a:latin typeface="Calibri" panose="020F0502020204030204"/>
              </a:rPr>
              <a:pPr defTabSz="931774"/>
              <a:t>12</a:t>
            </a:fld>
            <a:endParaRPr lang="nb-NO">
              <a:solidFill>
                <a:prstClr val="black"/>
              </a:solidFill>
              <a:latin typeface="Calibri" panose="020F0502020204030204"/>
            </a:endParaRPr>
          </a:p>
        </p:txBody>
      </p:sp>
    </p:spTree>
    <p:extLst>
      <p:ext uri="{BB962C8B-B14F-4D97-AF65-F5344CB8AC3E}">
        <p14:creationId xmlns:p14="http://schemas.microsoft.com/office/powerpoint/2010/main" val="16054264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A68697-D6A9-013A-3FFA-1C27A10212D9}"/>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79CDB1ED-3F62-0246-AABD-782E982055B6}"/>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9A8F30B4-E172-F424-464A-D7A2579E9ED2}"/>
              </a:ext>
            </a:extLst>
          </p:cNvPr>
          <p:cNvSpPr>
            <a:spLocks noGrp="1"/>
          </p:cNvSpPr>
          <p:nvPr>
            <p:ph type="body" idx="1"/>
          </p:nvPr>
        </p:nvSpPr>
        <p:spPr/>
        <p:txBody>
          <a:bodyPr/>
          <a:lstStyle/>
          <a:p>
            <a:endParaRPr lang="nb-NO">
              <a:ea typeface="Calibri"/>
              <a:cs typeface="Calibri"/>
            </a:endParaRPr>
          </a:p>
        </p:txBody>
      </p:sp>
      <p:sp>
        <p:nvSpPr>
          <p:cNvPr id="4" name="Plassholder for lysbildenummer 3">
            <a:extLst>
              <a:ext uri="{FF2B5EF4-FFF2-40B4-BE49-F238E27FC236}">
                <a16:creationId xmlns:a16="http://schemas.microsoft.com/office/drawing/2014/main" id="{DA42670B-C48F-508D-7E09-4FAE5108E366}"/>
              </a:ext>
            </a:extLst>
          </p:cNvPr>
          <p:cNvSpPr>
            <a:spLocks noGrp="1"/>
          </p:cNvSpPr>
          <p:nvPr>
            <p:ph type="sldNum" sz="quarter" idx="5"/>
          </p:nvPr>
        </p:nvSpPr>
        <p:spPr/>
        <p:txBody>
          <a:bodyPr/>
          <a:lstStyle/>
          <a:p>
            <a:pPr defTabSz="931774"/>
            <a:fld id="{071B4BBF-70B9-8047-B02F-2484F1EA6A40}" type="slidenum">
              <a:rPr lang="nb-NO">
                <a:solidFill>
                  <a:prstClr val="black"/>
                </a:solidFill>
                <a:latin typeface="Calibri" panose="020F0502020204030204"/>
              </a:rPr>
              <a:pPr defTabSz="931774"/>
              <a:t>13</a:t>
            </a:fld>
            <a:endParaRPr lang="nb-NO">
              <a:solidFill>
                <a:prstClr val="black"/>
              </a:solidFill>
              <a:latin typeface="Calibri" panose="020F0502020204030204"/>
            </a:endParaRPr>
          </a:p>
        </p:txBody>
      </p:sp>
    </p:spTree>
    <p:extLst>
      <p:ext uri="{BB962C8B-B14F-4D97-AF65-F5344CB8AC3E}">
        <p14:creationId xmlns:p14="http://schemas.microsoft.com/office/powerpoint/2010/main" val="3427807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Der – arbeidsindikatoren kommer inn. Fordi den kontrollerer bort påvirkningen av resultatet knyttet til trekk ved individene og trekk ved arbeidsmarkedet. </a:t>
            </a:r>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1B4BBF-70B9-8047-B02F-2484F1EA6A40}"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35424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Det vi forsøker å måle er tiltaksarrangørenes og Navs påvirkning, her representert ved Nav-logoen (tiltaksarrangørene har oppdrag på vegne av Nav). </a:t>
            </a:r>
          </a:p>
        </p:txBody>
      </p:sp>
      <p:sp>
        <p:nvSpPr>
          <p:cNvPr id="4" name="Plassholder for lysbildenummer 3"/>
          <p:cNvSpPr>
            <a:spLocks noGrp="1"/>
          </p:cNvSpPr>
          <p:nvPr>
            <p:ph type="sldNum" sz="quarter" idx="5"/>
          </p:nvPr>
        </p:nvSpPr>
        <p:spPr/>
        <p:txBody>
          <a:bodyPr/>
          <a:lstStyle/>
          <a:p>
            <a:fld id="{E1E2D80C-E351-364B-90EC-C6D0013EB799}" type="slidenum">
              <a:rPr lang="nb-NO" smtClean="0"/>
              <a:t>15</a:t>
            </a:fld>
            <a:endParaRPr lang="nb-NO"/>
          </a:p>
        </p:txBody>
      </p:sp>
    </p:spTree>
    <p:extLst>
      <p:ext uri="{BB962C8B-B14F-4D97-AF65-F5344CB8AC3E}">
        <p14:creationId xmlns:p14="http://schemas.microsoft.com/office/powerpoint/2010/main" val="35207200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rtl="0" fontAlgn="base"/>
            <a:r>
              <a:rPr lang="nb-NO" sz="1200" b="0" i="0" u="none" strike="noStrike" kern="1200">
                <a:solidFill>
                  <a:schemeClr val="tx1"/>
                </a:solidFill>
                <a:effectLst/>
                <a:latin typeface="+mn-lt"/>
                <a:ea typeface="+mn-ea"/>
                <a:cs typeface="+mn-cs"/>
              </a:rPr>
              <a:t>Vi alle, både i Nav og hos tiltaksleverandørene, jobber for å folk ut i arbeid. Og da er det viktig å vite om vi lykkes med det vi gjør, for å finne ut om vi når de målene vi setter oss. Nav har jo et «hårete» mål om at vi skal få 150 000 i jobb til 2030. </a:t>
            </a:r>
            <a:r>
              <a:rPr lang="en-US" sz="1200" b="0" i="0" kern="1200">
                <a:solidFill>
                  <a:schemeClr val="tx1"/>
                </a:solidFill>
                <a:effectLst/>
                <a:latin typeface="+mn-lt"/>
                <a:ea typeface="+mn-ea"/>
                <a:cs typeface="+mn-cs"/>
              </a:rPr>
              <a:t>​</a:t>
            </a:r>
          </a:p>
          <a:p>
            <a:pPr rtl="0" fontAlgn="base"/>
            <a:endParaRPr lang="en-US" sz="1200" b="0" i="0" kern="1200">
              <a:solidFill>
                <a:schemeClr val="tx1"/>
              </a:solidFill>
              <a:effectLst/>
              <a:latin typeface="+mn-lt"/>
              <a:ea typeface="+mn-ea"/>
              <a:cs typeface="+mn-cs"/>
            </a:endParaRPr>
          </a:p>
          <a:p>
            <a:pPr rtl="0" fontAlgn="base"/>
            <a:r>
              <a:rPr lang="en-US" sz="1200" b="0" i="0" kern="1200" err="1">
                <a:solidFill>
                  <a:schemeClr val="tx1"/>
                </a:solidFill>
                <a:effectLst/>
                <a:latin typeface="+mn-lt"/>
                <a:ea typeface="+mn-ea"/>
                <a:cs typeface="+mn-cs"/>
              </a:rPr>
              <a:t>Utgangspunktet</a:t>
            </a:r>
            <a:r>
              <a:rPr lang="en-US" sz="1200" b="0" i="0" kern="1200">
                <a:solidFill>
                  <a:schemeClr val="tx1"/>
                </a:solidFill>
                <a:effectLst/>
                <a:latin typeface="+mn-lt"/>
                <a:ea typeface="+mn-ea"/>
                <a:cs typeface="+mn-cs"/>
              </a:rPr>
              <a:t> er at vi </a:t>
            </a:r>
            <a:r>
              <a:rPr lang="en-US" sz="1200" b="0" i="0" kern="1200" err="1">
                <a:solidFill>
                  <a:schemeClr val="tx1"/>
                </a:solidFill>
                <a:effectLst/>
                <a:latin typeface="+mn-lt"/>
                <a:ea typeface="+mn-ea"/>
                <a:cs typeface="+mn-cs"/>
              </a:rPr>
              <a:t>har</a:t>
            </a:r>
            <a:r>
              <a:rPr lang="en-US" sz="1200" b="0" i="0" kern="1200">
                <a:solidFill>
                  <a:schemeClr val="tx1"/>
                </a:solidFill>
                <a:effectLst/>
                <a:latin typeface="+mn-lt"/>
                <a:ea typeface="+mn-ea"/>
                <a:cs typeface="+mn-cs"/>
              </a:rPr>
              <a:t> sett på alle </a:t>
            </a:r>
            <a:r>
              <a:rPr lang="en-US" sz="1200" b="0" i="0" kern="1200" err="1">
                <a:solidFill>
                  <a:schemeClr val="tx1"/>
                </a:solidFill>
                <a:effectLst/>
                <a:latin typeface="+mn-lt"/>
                <a:ea typeface="+mn-ea"/>
                <a:cs typeface="+mn-cs"/>
              </a:rPr>
              <a:t>som</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får</a:t>
            </a:r>
            <a:r>
              <a:rPr lang="en-US" sz="1200" b="0" i="0" kern="1200">
                <a:solidFill>
                  <a:schemeClr val="tx1"/>
                </a:solidFill>
                <a:effectLst/>
                <a:latin typeface="+mn-lt"/>
                <a:ea typeface="+mn-ea"/>
                <a:cs typeface="+mn-cs"/>
              </a:rPr>
              <a:t> oppfølging </a:t>
            </a:r>
            <a:r>
              <a:rPr lang="en-US" sz="1200" b="0" i="0" kern="1200" err="1">
                <a:solidFill>
                  <a:schemeClr val="tx1"/>
                </a:solidFill>
                <a:effectLst/>
                <a:latin typeface="+mn-lt"/>
                <a:ea typeface="+mn-ea"/>
                <a:cs typeface="+mn-cs"/>
              </a:rPr>
              <a:t>fra</a:t>
            </a:r>
            <a:r>
              <a:rPr lang="en-US" sz="1200" b="0" i="0" kern="1200">
                <a:solidFill>
                  <a:schemeClr val="tx1"/>
                </a:solidFill>
                <a:effectLst/>
                <a:latin typeface="+mn-lt"/>
                <a:ea typeface="+mn-ea"/>
                <a:cs typeface="+mn-cs"/>
              </a:rPr>
              <a:t> Nav (</a:t>
            </a:r>
            <a:r>
              <a:rPr lang="en-US" sz="1200" b="0" i="0" kern="1200" err="1">
                <a:solidFill>
                  <a:schemeClr val="tx1"/>
                </a:solidFill>
                <a:effectLst/>
                <a:latin typeface="+mn-lt"/>
                <a:ea typeface="+mn-ea"/>
                <a:cs typeface="+mn-cs"/>
              </a:rPr>
              <a:t>har</a:t>
            </a:r>
            <a:r>
              <a:rPr lang="en-US" sz="1200" b="0" i="0" kern="1200">
                <a:solidFill>
                  <a:schemeClr val="tx1"/>
                </a:solidFill>
                <a:effectLst/>
                <a:latin typeface="+mn-lt"/>
                <a:ea typeface="+mn-ea"/>
                <a:cs typeface="+mn-cs"/>
              </a:rPr>
              <a:t> et 14a-vedtak) og </a:t>
            </a:r>
            <a:r>
              <a:rPr lang="en-US" sz="1200" b="0" i="0" kern="1200" err="1">
                <a:solidFill>
                  <a:schemeClr val="tx1"/>
                </a:solidFill>
                <a:effectLst/>
                <a:latin typeface="+mn-lt"/>
                <a:ea typeface="+mn-ea"/>
                <a:cs typeface="+mn-cs"/>
              </a:rPr>
              <a:t>beregnet</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arbeidsdeltakelsen</a:t>
            </a:r>
            <a:r>
              <a:rPr lang="en-US" sz="1200" b="0" i="0" kern="1200">
                <a:solidFill>
                  <a:schemeClr val="tx1"/>
                </a:solidFill>
                <a:effectLst/>
                <a:latin typeface="+mn-lt"/>
                <a:ea typeface="+mn-ea"/>
                <a:cs typeface="+mn-cs"/>
              </a:rPr>
              <a:t>. </a:t>
            </a:r>
          </a:p>
          <a:p>
            <a:pPr rtl="0" fontAlgn="base"/>
            <a:r>
              <a:rPr lang="nb-NO" sz="1200" b="0" i="0" kern="1200">
                <a:solidFill>
                  <a:schemeClr val="tx1"/>
                </a:solidFill>
                <a:effectLst/>
                <a:latin typeface="+mn-lt"/>
                <a:ea typeface="+mn-ea"/>
                <a:cs typeface="+mn-cs"/>
              </a:rPr>
              <a:t>​</a:t>
            </a:r>
          </a:p>
          <a:p>
            <a:pPr rtl="0" fontAlgn="base"/>
            <a:r>
              <a:rPr lang="nb-NO" sz="1200" b="0" i="0" u="none" strike="noStrike" kern="1200">
                <a:solidFill>
                  <a:schemeClr val="tx1"/>
                </a:solidFill>
                <a:effectLst/>
                <a:latin typeface="+mn-lt"/>
                <a:ea typeface="+mn-ea"/>
                <a:cs typeface="+mn-cs"/>
              </a:rPr>
              <a:t>Det er ikke nytt at vi måler resultater. Som dere er godt kjent med har vi målt resultater og hatt resultatkrav i mange år. Noe av det som er nytt er at vi i tillegg til å måle faktiske resultater, så sees dette opp mot forventede resultater. Gitt den brukersammensetningen som en leverandør eller et tiltak har, hvordan er resultatene da? Fram til nå har vi egentlig ikke visst om de resultatene en leverandør/tiltak har fått er gode eller dårlige. Hvis for eksempel 40 % av deltakerne på en tiltaksavtale er kommet i jobb på et senere tidspunkt, så kan det variere om det er et godt resultat. Det kan være et bra resultat hvis en leverandør på et tiltak har mange deltakere som er unge, mange fra tredjeland og mange som har vært lenge ute av arbeid, mens det kan være et dårlig resultat hvis man har mange brukere inne som er mye «nærmere arbeid», altså høyere sannsynlighet for å komme i arbeid. Hvor mange som kommer i jobb, og hvor mye de jobber, kommer altså mye an på hvem man har inne på tiltaket. Og for å få målt hvordan Nav og leverandørene jobber, altså bidraget til leverandørene og Nav, kontrollerer modellen for mange kjennetegn ved deltakeren og arbeidsmarkedet. </a:t>
            </a:r>
            <a:r>
              <a:rPr lang="en-US" sz="1200" b="0" i="0" kern="1200">
                <a:solidFill>
                  <a:schemeClr val="tx1"/>
                </a:solidFill>
                <a:effectLst/>
                <a:latin typeface="+mn-lt"/>
                <a:ea typeface="+mn-ea"/>
                <a:cs typeface="+mn-cs"/>
              </a:rPr>
              <a:t>​</a:t>
            </a:r>
          </a:p>
          <a:p>
            <a:pPr rtl="0" fontAlgn="base"/>
            <a:r>
              <a:rPr lang="nb-NO" sz="1200" b="0" i="0" kern="1200">
                <a:solidFill>
                  <a:schemeClr val="tx1"/>
                </a:solidFill>
                <a:effectLst/>
                <a:latin typeface="+mn-lt"/>
                <a:ea typeface="+mn-ea"/>
                <a:cs typeface="+mn-cs"/>
              </a:rPr>
              <a:t>​</a:t>
            </a:r>
          </a:p>
          <a:p>
            <a:pPr rtl="0" fontAlgn="base"/>
            <a:r>
              <a:rPr lang="nb-NO" sz="1200" b="0" i="0" u="none" strike="noStrike" kern="1200">
                <a:solidFill>
                  <a:schemeClr val="tx1"/>
                </a:solidFill>
                <a:effectLst/>
                <a:latin typeface="+mn-lt"/>
                <a:ea typeface="+mn-ea"/>
                <a:cs typeface="+mn-cs"/>
              </a:rPr>
              <a:t>Når vi fått en modell som tar hensyn til, til en stor grad, hvem som er inne, for å si det på en enkel måte. En modell har regnet ut sannsynligheten for at brukerne skal komme jobb og sett på alle karakteristikker ved brukerne som vi har registrert i systemene våre (og enkelte andre offentlige registre) og som er objektive. Den har sett at de ulike kjennetegnene ved brukerne samt ved  arbeidsmarkedet påvirker sannsynligheten for å komme i arbeid ulikt.</a:t>
            </a:r>
            <a:r>
              <a:rPr lang="en-US" sz="1200" b="0" i="0" kern="1200">
                <a:solidFill>
                  <a:schemeClr val="tx1"/>
                </a:solidFill>
                <a:effectLst/>
                <a:latin typeface="+mn-lt"/>
                <a:ea typeface="+mn-ea"/>
                <a:cs typeface="+mn-cs"/>
              </a:rPr>
              <a:t>​</a:t>
            </a:r>
          </a:p>
          <a:p>
            <a:pPr rtl="0" fontAlgn="base"/>
            <a:endParaRPr lang="en-US" sz="1200" b="0" i="0" kern="1200">
              <a:solidFill>
                <a:schemeClr val="tx1"/>
              </a:solidFill>
              <a:effectLst/>
              <a:latin typeface="+mn-lt"/>
              <a:ea typeface="+mn-ea"/>
              <a:cs typeface="+mn-cs"/>
            </a:endParaRPr>
          </a:p>
          <a:p>
            <a:pPr rtl="0" fontAlgn="base"/>
            <a:r>
              <a:rPr lang="nb-NO" sz="1200" b="0" i="0" u="none" strike="noStrike" kern="1200">
                <a:solidFill>
                  <a:schemeClr val="tx1"/>
                </a:solidFill>
                <a:effectLst/>
                <a:latin typeface="+mn-lt"/>
                <a:ea typeface="+mn-ea"/>
                <a:cs typeface="+mn-cs"/>
              </a:rPr>
              <a:t>Dette betyr at når vi ser på for eksempel alle deltagere på et tiltak i et fylke eller alle deltagere på en enkelt avtale, så kontrollerer modellen for de her kjennetegnene ved å regne ut hvor mange av de som er inne som forventes å være i arbeid på et senere tidspunkt. Hvis man har mange som er langt fra jobb, så regner modellen ut at det er lav forventet verdi til at folk kommer i jobb på et senere tidspunkt. Men hvis man har mange folk med høyere sannsynlighet for å komme jobb, får man høyere forventet verdi. Og arbeidsindikatormodellen ser på forventet verdien opp mot det som faktisk har skjedd. Og arbeidsindikator er da avstand mellom faktisk forventet verdi.</a:t>
            </a:r>
            <a:r>
              <a:rPr lang="en-US" sz="1200" b="0" i="0" kern="1200">
                <a:solidFill>
                  <a:schemeClr val="tx1"/>
                </a:solidFill>
                <a:effectLst/>
                <a:latin typeface="+mn-lt"/>
                <a:ea typeface="+mn-ea"/>
                <a:cs typeface="+mn-cs"/>
              </a:rPr>
              <a:t>​</a:t>
            </a:r>
          </a:p>
          <a:p>
            <a:pPr rtl="0" fontAlgn="base"/>
            <a:r>
              <a:rPr lang="nb-NO" sz="1200" b="0" i="0" kern="1200">
                <a:solidFill>
                  <a:schemeClr val="tx1"/>
                </a:solidFill>
                <a:effectLst/>
                <a:latin typeface="+mn-lt"/>
                <a:ea typeface="+mn-ea"/>
                <a:cs typeface="+mn-cs"/>
              </a:rPr>
              <a:t>​</a:t>
            </a:r>
          </a:p>
          <a:p>
            <a:pPr rtl="0" fontAlgn="base"/>
            <a:r>
              <a:rPr lang="nb-NO" sz="1200" b="0" i="0" u="none" strike="noStrike" kern="1200">
                <a:solidFill>
                  <a:schemeClr val="tx1"/>
                </a:solidFill>
                <a:effectLst/>
                <a:latin typeface="+mn-lt"/>
                <a:ea typeface="+mn-ea"/>
                <a:cs typeface="+mn-cs"/>
              </a:rPr>
              <a:t>Bildet kan representere alle som har et 14a-vedtak i Nav. Men alle disse er ikke like. Noen har høyere sannsynlighet enn andre for å komme ut i arbeid. Og det har altså modellen regnet ut. </a:t>
            </a:r>
            <a:r>
              <a:rPr lang="en-US" sz="1200" b="0" i="0" kern="1200">
                <a:solidFill>
                  <a:schemeClr val="tx1"/>
                </a:solidFill>
                <a:effectLst/>
                <a:latin typeface="+mn-lt"/>
                <a:ea typeface="+mn-ea"/>
                <a:cs typeface="+mn-cs"/>
              </a:rPr>
              <a:t>​</a:t>
            </a:r>
          </a:p>
          <a:p>
            <a:endParaRPr lang="nb-NO">
              <a:ea typeface="Calibri"/>
              <a:cs typeface="Calibri"/>
            </a:endParaRPr>
          </a:p>
        </p:txBody>
      </p:sp>
      <p:sp>
        <p:nvSpPr>
          <p:cNvPr id="4" name="Plassholder for lysbildenummer 3"/>
          <p:cNvSpPr>
            <a:spLocks noGrp="1"/>
          </p:cNvSpPr>
          <p:nvPr>
            <p:ph type="sldNum" sz="quarter" idx="5"/>
          </p:nvPr>
        </p:nvSpPr>
        <p:spPr/>
        <p:txBody>
          <a:bodyPr/>
          <a:lstStyle/>
          <a:p>
            <a:fld id="{071B4BBF-70B9-8047-B02F-2484F1EA6A40}" type="slidenum">
              <a:rPr lang="nb-NO" smtClean="0"/>
              <a:t>16</a:t>
            </a:fld>
            <a:endParaRPr lang="nb-NO"/>
          </a:p>
        </p:txBody>
      </p:sp>
    </p:spTree>
    <p:extLst>
      <p:ext uri="{BB962C8B-B14F-4D97-AF65-F5344CB8AC3E}">
        <p14:creationId xmlns:p14="http://schemas.microsoft.com/office/powerpoint/2010/main" val="41627719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3F625F-2D8B-F769-0F58-15903E397398}"/>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38D86D5D-F2E0-134A-BF94-A3D7F7654C6C}"/>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3C2A7192-4B3A-7E74-4E8B-CC19B48E3094}"/>
              </a:ext>
            </a:extLst>
          </p:cNvPr>
          <p:cNvSpPr>
            <a:spLocks noGrp="1"/>
          </p:cNvSpPr>
          <p:nvPr>
            <p:ph type="body" idx="1"/>
          </p:nvPr>
        </p:nvSpPr>
        <p:spPr/>
        <p:txBody>
          <a:bodyPr/>
          <a:lstStyle/>
          <a:p>
            <a:r>
              <a:rPr lang="nb-NO"/>
              <a:t>Dersom et tiltak, eller en tiltaksavtale, på måletidspunktet har for eksempel mange av Olga i sin beholdning, vil den statistiske forventningen være lav for det tiltaket/den avtalen på måletidspunktet. For å få et positivt resultat i arbeidsindikatoren må den faktiske verdien overgå den forventede verdien. </a:t>
            </a:r>
          </a:p>
          <a:p>
            <a:endParaRPr lang="nb-NO"/>
          </a:p>
          <a:p>
            <a:pPr marL="0" marR="0" lvl="0" indent="0" algn="l" defTabSz="914400" rtl="0" eaLnBrk="1" fontAlgn="auto" latinLnBrk="0" hangingPunct="1">
              <a:lnSpc>
                <a:spcPct val="100000"/>
              </a:lnSpc>
              <a:spcBef>
                <a:spcPts val="0"/>
              </a:spcBef>
              <a:spcAft>
                <a:spcPts val="0"/>
              </a:spcAft>
              <a:buClrTx/>
              <a:buSzTx/>
              <a:buFontTx/>
              <a:buNone/>
              <a:tabLst/>
              <a:defRPr/>
            </a:pPr>
            <a:r>
              <a:rPr lang="nb-NO"/>
              <a:t>Dersom et tiltak, eller en tiltaksavtale, på måletidspunktet har mange av Ola i sin beholdning, vil den statistiske forventingen være høy. For å få et positivt resultat i arbeidsindikatoren må den faktiske verdien overgå den forventede verdien. </a:t>
            </a:r>
            <a:endParaRPr lang="nb-NO">
              <a:ea typeface="Calibri"/>
              <a:cs typeface="Calibri"/>
            </a:endParaRPr>
          </a:p>
          <a:p>
            <a:endParaRPr lang="nb-NO"/>
          </a:p>
        </p:txBody>
      </p:sp>
      <p:sp>
        <p:nvSpPr>
          <p:cNvPr id="4" name="Plassholder for lysbildenummer 3">
            <a:extLst>
              <a:ext uri="{FF2B5EF4-FFF2-40B4-BE49-F238E27FC236}">
                <a16:creationId xmlns:a16="http://schemas.microsoft.com/office/drawing/2014/main" id="{DAD75AEF-13C7-CEB5-40C2-4EC78B208BCF}"/>
              </a:ext>
            </a:extLst>
          </p:cNvPr>
          <p:cNvSpPr>
            <a:spLocks noGrp="1"/>
          </p:cNvSpPr>
          <p:nvPr>
            <p:ph type="sldNum" sz="quarter" idx="5"/>
          </p:nvPr>
        </p:nvSpPr>
        <p:spPr/>
        <p:txBody>
          <a:bodyPr/>
          <a:lstStyle/>
          <a:p>
            <a:fld id="{E1E2D80C-E351-364B-90EC-C6D0013EB799}" type="slidenum">
              <a:rPr lang="nb-NO" smtClean="0"/>
              <a:t>17</a:t>
            </a:fld>
            <a:endParaRPr lang="nb-NO"/>
          </a:p>
        </p:txBody>
      </p:sp>
    </p:spTree>
    <p:extLst>
      <p:ext uri="{BB962C8B-B14F-4D97-AF65-F5344CB8AC3E}">
        <p14:creationId xmlns:p14="http://schemas.microsoft.com/office/powerpoint/2010/main" val="7466874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De ulike variablene har ulik betydning. </a:t>
            </a:r>
          </a:p>
          <a:p>
            <a:endParaRPr lang="nb-NO"/>
          </a:p>
          <a:p>
            <a:r>
              <a:rPr lang="nb-NO"/>
              <a:t>For eksempel påvirker alder overgang til arbeid lite når en person er 37 år, mens alderen påvirker ganske mye (og da negativt) når en person er 67 år. </a:t>
            </a:r>
            <a:endParaRPr lang="nb-NO">
              <a:ea typeface="Calibri"/>
              <a:cs typeface="Calibri"/>
            </a:endParaRPr>
          </a:p>
        </p:txBody>
      </p:sp>
      <p:sp>
        <p:nvSpPr>
          <p:cNvPr id="4" name="Plassholder for lysbildenummer 3"/>
          <p:cNvSpPr>
            <a:spLocks noGrp="1"/>
          </p:cNvSpPr>
          <p:nvPr>
            <p:ph type="sldNum" sz="quarter" idx="5"/>
          </p:nvPr>
        </p:nvSpPr>
        <p:spPr/>
        <p:txBody>
          <a:bodyPr/>
          <a:lstStyle/>
          <a:p>
            <a:fld id="{071B4BBF-70B9-8047-B02F-2484F1EA6A40}" type="slidenum">
              <a:rPr lang="nb-NO" smtClean="0"/>
              <a:t>18</a:t>
            </a:fld>
            <a:endParaRPr lang="nb-NO"/>
          </a:p>
        </p:txBody>
      </p:sp>
    </p:spTree>
    <p:extLst>
      <p:ext uri="{BB962C8B-B14F-4D97-AF65-F5344CB8AC3E}">
        <p14:creationId xmlns:p14="http://schemas.microsoft.com/office/powerpoint/2010/main" val="18029391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defTabSz="931774">
              <a:defRPr/>
            </a:pPr>
            <a:r>
              <a:rPr lang="nb-NO" sz="1200" b="0" i="0" kern="1200">
                <a:solidFill>
                  <a:schemeClr val="tx1"/>
                </a:solidFill>
                <a:effectLst/>
                <a:latin typeface="+mn-lt"/>
                <a:ea typeface="+mn-ea"/>
                <a:cs typeface="+mn-cs"/>
              </a:rPr>
              <a:t>Indikatoren beregnes ved at det faktiske utfallet hos personer som har deltatt på et gitt tiltak (eller i en gitt avtale) sammenliknes med forventet arbeidsdeltakelse, som beregnet fra hele populasjonen av brukere med et 14a-vedtak.</a:t>
            </a:r>
            <a:r>
              <a:rPr lang="nb-NO" sz="1200" b="1" i="0" kern="1200">
                <a:solidFill>
                  <a:schemeClr val="tx1"/>
                </a:solidFill>
                <a:effectLst/>
                <a:latin typeface="+mn-lt"/>
                <a:ea typeface="+mn-ea"/>
                <a:cs typeface="+mn-cs"/>
              </a:rPr>
              <a:t> Viktig: </a:t>
            </a:r>
            <a:r>
              <a:rPr lang="nb-NO" sz="1200" b="0" i="0" kern="1200">
                <a:solidFill>
                  <a:schemeClr val="tx1"/>
                </a:solidFill>
                <a:effectLst/>
                <a:latin typeface="+mn-lt"/>
                <a:ea typeface="+mn-ea"/>
                <a:cs typeface="+mn-cs"/>
              </a:rPr>
              <a:t>Man ser kun på forventet og faktisk verdi på de man undersøker. Dersom man for eksempel undersøker resultatene for de som deltok på oppfølgingstiltaket i Oslo i mars 2025, så ser man på forventet og faktisk verdi, og arbeidsindikatoren, KUN for akkurat disse personene. </a:t>
            </a:r>
          </a:p>
          <a:p>
            <a:pPr defTabSz="931774">
              <a:defRPr/>
            </a:pPr>
            <a:endParaRPr lang="nb-NO" sz="1200" b="0" i="0" kern="1200">
              <a:solidFill>
                <a:schemeClr val="tx1"/>
              </a:solidFill>
              <a:effectLst/>
              <a:latin typeface="+mn-lt"/>
              <a:ea typeface="+mn-ea"/>
              <a:cs typeface="+mn-cs"/>
            </a:endParaRPr>
          </a:p>
          <a:p>
            <a:pPr marL="0" marR="0" lvl="0" indent="0" algn="l" defTabSz="931774" rtl="0" eaLnBrk="1" fontAlgn="auto" latinLnBrk="0" hangingPunct="1">
              <a:lnSpc>
                <a:spcPct val="100000"/>
              </a:lnSpc>
              <a:spcBef>
                <a:spcPts val="0"/>
              </a:spcBef>
              <a:spcAft>
                <a:spcPts val="0"/>
              </a:spcAft>
              <a:buClrTx/>
              <a:buSzTx/>
              <a:buFontTx/>
              <a:buNone/>
              <a:tabLst/>
              <a:defRPr/>
            </a:pPr>
            <a:r>
              <a:rPr lang="nb-NO">
                <a:cs typeface="Calibri"/>
              </a:rPr>
              <a:t>Rød er forventet verdi. F</a:t>
            </a:r>
            <a:r>
              <a:rPr kumimoji="0" lang="nb-NO" sz="1200" b="0" i="0" u="none" strike="noStrike" kern="1200" cap="none" spc="0" normalizeH="0" baseline="0" noProof="0" err="1">
                <a:ln>
                  <a:noFill/>
                </a:ln>
                <a:solidFill>
                  <a:srgbClr val="000000"/>
                </a:solidFill>
                <a:effectLst/>
                <a:uLnTx/>
                <a:uFillTx/>
                <a:latin typeface="+mn-lt"/>
                <a:ea typeface="+mn-ea"/>
                <a:cs typeface="Calibri"/>
              </a:rPr>
              <a:t>orventet</a:t>
            </a:r>
            <a:r>
              <a:rPr kumimoji="0" lang="nb-NO" sz="1200" b="0" i="0" u="none" strike="noStrike" kern="1200" cap="none" spc="0" normalizeH="0" baseline="0" noProof="0">
                <a:ln>
                  <a:noFill/>
                </a:ln>
                <a:solidFill>
                  <a:srgbClr val="000000"/>
                </a:solidFill>
                <a:effectLst/>
                <a:uLnTx/>
                <a:uFillTx/>
                <a:latin typeface="+mn-lt"/>
                <a:ea typeface="+mn-ea"/>
                <a:cs typeface="Calibri"/>
              </a:rPr>
              <a:t> verdi innebærer sannsynligheten gitte tiltaksdeltakere har for å komme i jobb basert på en rekke personlige, registerbaserte egenskaper ved de aktuelle tiltaksdeltakerne og arbeidsmarkedet som omgir dem, beregnet ut fra 14a-populasjonen. Men når man bryter ned på et tiltak eller en avtale, ser man kun på forventet og faktisk verdi for de deltakerne som deltar på måletidspunktet. </a:t>
            </a:r>
          </a:p>
          <a:p>
            <a:pPr defTabSz="931774">
              <a:defRPr/>
            </a:pPr>
            <a:r>
              <a:rPr lang="nb-NO">
                <a:cs typeface="Calibri"/>
              </a:rPr>
              <a:t> </a:t>
            </a:r>
          </a:p>
          <a:p>
            <a:pPr defTabSz="931774">
              <a:defRPr/>
            </a:pPr>
            <a:endParaRPr lang="nb-NO" sz="1200" b="0" i="0" kern="1200">
              <a:solidFill>
                <a:schemeClr val="tx1"/>
              </a:solidFill>
              <a:effectLst/>
              <a:latin typeface="+mn-lt"/>
              <a:ea typeface="+mn-ea"/>
              <a:cs typeface="Calibri"/>
            </a:endParaRPr>
          </a:p>
          <a:p>
            <a:pPr defTabSz="931774">
              <a:defRPr/>
            </a:pPr>
            <a:r>
              <a:rPr lang="nb-NO" sz="1200" b="0" i="0" kern="1200">
                <a:solidFill>
                  <a:schemeClr val="tx1"/>
                </a:solidFill>
                <a:effectLst/>
                <a:latin typeface="+mn-lt"/>
                <a:ea typeface="+mn-ea"/>
                <a:cs typeface="+mn-cs"/>
              </a:rPr>
              <a:t>Forventet resultat er ikke det samme som et mål for Nav for tiltaket</a:t>
            </a:r>
            <a:r>
              <a:rPr lang="nb-NO"/>
              <a:t>. Målet</a:t>
            </a:r>
            <a:r>
              <a:rPr lang="nb-NO" sz="1200" b="0" i="0" kern="1200">
                <a:solidFill>
                  <a:schemeClr val="tx1"/>
                </a:solidFill>
                <a:effectLst/>
                <a:latin typeface="+mn-lt"/>
                <a:ea typeface="+mn-ea"/>
                <a:cs typeface="+mn-cs"/>
              </a:rPr>
              <a:t> er som regel at de faktiske verdiene skal overstige forventet verdi fordi det å gi et tiltak er en særskilt intervensjon som ikke hele 14a-populasjonen får</a:t>
            </a:r>
            <a:r>
              <a:rPr lang="nb-NO"/>
              <a:t>. </a:t>
            </a:r>
            <a:endParaRPr lang="nb-NO">
              <a:cs typeface="Calibri"/>
            </a:endParaRPr>
          </a:p>
          <a:p>
            <a:pPr defTabSz="931774">
              <a:defRPr/>
            </a:pPr>
            <a:endParaRPr lang="nb-NO">
              <a:cs typeface="Calibri"/>
            </a:endParaRPr>
          </a:p>
          <a:p>
            <a:pPr defTabSz="931774">
              <a:defRPr/>
            </a:pPr>
            <a:endParaRPr lang="nb-NO">
              <a:cs typeface="Calibri"/>
            </a:endParaRPr>
          </a:p>
          <a:p>
            <a:pPr marL="0" marR="0" lvl="0" indent="0" algn="l" defTabSz="931774" rtl="0" eaLnBrk="1" fontAlgn="auto" latinLnBrk="0" hangingPunct="1">
              <a:lnSpc>
                <a:spcPct val="100000"/>
              </a:lnSpc>
              <a:spcBef>
                <a:spcPts val="0"/>
              </a:spcBef>
              <a:spcAft>
                <a:spcPts val="0"/>
              </a:spcAft>
              <a:buClrTx/>
              <a:buSzTx/>
              <a:buFontTx/>
              <a:buNone/>
              <a:tabLst/>
              <a:defRPr/>
            </a:pPr>
            <a:r>
              <a:rPr lang="nb-NO">
                <a:cs typeface="Calibri"/>
              </a:rPr>
              <a:t>Blå er faktisk verdi. </a:t>
            </a:r>
            <a:r>
              <a:rPr kumimoji="0" lang="nb-NO" sz="1200" b="0" i="0" u="none" strike="noStrike" kern="1200" cap="none" spc="0" normalizeH="0" baseline="0" noProof="0">
                <a:ln>
                  <a:noFill/>
                </a:ln>
                <a:solidFill>
                  <a:srgbClr val="262626"/>
                </a:solidFill>
                <a:effectLst/>
                <a:uLnTx/>
                <a:uFillTx/>
                <a:latin typeface="Segoe UI"/>
                <a:cs typeface="Segoe UI"/>
              </a:rPr>
              <a:t>Dette er faktiske tall for hvorvidt og hvor mye  </a:t>
            </a:r>
            <a:r>
              <a:rPr lang="nb-NO" sz="1200">
                <a:solidFill>
                  <a:srgbClr val="262626"/>
                </a:solidFill>
                <a:latin typeface="Segoe UI"/>
                <a:cs typeface="Segoe UI"/>
              </a:rPr>
              <a:t>(</a:t>
            </a:r>
            <a:r>
              <a:rPr lang="nb-NO" sz="1200" err="1">
                <a:solidFill>
                  <a:srgbClr val="262626"/>
                </a:solidFill>
                <a:latin typeface="Segoe UI"/>
                <a:cs typeface="Segoe UI"/>
              </a:rPr>
              <a:t>tidl</a:t>
            </a:r>
            <a:r>
              <a:rPr lang="nb-NO" sz="1200">
                <a:solidFill>
                  <a:srgbClr val="262626"/>
                </a:solidFill>
                <a:latin typeface="Segoe UI"/>
                <a:cs typeface="Segoe UI"/>
              </a:rPr>
              <a:t>) tiltaksdeltakere</a:t>
            </a:r>
            <a:r>
              <a:rPr kumimoji="0" lang="nb-NO" sz="1200" b="0" i="0" u="none" strike="noStrike" kern="1200" cap="none" spc="0" normalizeH="0" baseline="0" noProof="0">
                <a:ln>
                  <a:noFill/>
                </a:ln>
                <a:solidFill>
                  <a:srgbClr val="262626"/>
                </a:solidFill>
                <a:effectLst/>
                <a:uLnTx/>
                <a:uFillTx/>
                <a:latin typeface="Segoe UI"/>
                <a:cs typeface="Segoe UI"/>
              </a:rPr>
              <a:t> arbeider på et senere tidspunkt  (3 og 12 måneder etter måletidspunktet). </a:t>
            </a:r>
            <a:endParaRPr kumimoji="0" lang="nb-NO" sz="1200" b="0" i="0" u="none" strike="noStrike" kern="1200" cap="none" spc="0" normalizeH="0" baseline="0" noProof="0">
              <a:ln>
                <a:noFill/>
              </a:ln>
              <a:solidFill>
                <a:srgbClr val="000000"/>
              </a:solidFill>
              <a:effectLst/>
              <a:uLnTx/>
              <a:uFillTx/>
              <a:latin typeface="Segoe UI"/>
              <a:cs typeface="Segoe UI"/>
            </a:endParaRPr>
          </a:p>
          <a:p>
            <a:pPr defTabSz="931774">
              <a:defRPr/>
            </a:pPr>
            <a:endParaRPr lang="nb-NO">
              <a:cs typeface="Calibri"/>
            </a:endParaRPr>
          </a:p>
          <a:p>
            <a:pPr defTabSz="931774">
              <a:defRPr/>
            </a:pPr>
            <a:r>
              <a:rPr lang="nb-NO">
                <a:cs typeface="Calibri"/>
              </a:rPr>
              <a:t>Grønn graf er arbeidsindikatoren. </a:t>
            </a:r>
          </a:p>
          <a:p>
            <a:pPr defTabSz="931774">
              <a:defRPr/>
            </a:pPr>
            <a:endParaRPr lang="nb-NO">
              <a:solidFill>
                <a:srgbClr val="262626"/>
              </a:solidFill>
              <a:latin typeface="Segoe UI"/>
              <a:cs typeface="Segoe UI"/>
            </a:endParaRPr>
          </a:p>
          <a:p>
            <a:pPr defTabSz="931774">
              <a:defRPr/>
            </a:pPr>
            <a:r>
              <a:rPr lang="nb-NO">
                <a:solidFill>
                  <a:srgbClr val="262626"/>
                </a:solidFill>
                <a:latin typeface="Segoe UI"/>
                <a:cs typeface="Segoe UI"/>
              </a:rPr>
              <a:t>Arbeidsindikatoren svarer ikke nødvendigvis på om formålet er tiltaket nådd, for eksempel kan man ikke måle via arbeidsindikatoren om formålet med avklaringstiltaket er nådd. </a:t>
            </a:r>
          </a:p>
          <a:p>
            <a:pPr defTabSz="931774">
              <a:defRPr/>
            </a:pPr>
            <a:endParaRPr lang="nb-NO">
              <a:ea typeface="Calibri" panose="020F0502020204030204"/>
              <a:cs typeface="Calibri"/>
            </a:endParaRPr>
          </a:p>
          <a:p>
            <a:pPr defTabSz="931774">
              <a:defRPr/>
            </a:pPr>
            <a:endParaRPr lang="nb-NO">
              <a:ea typeface="Calibri" panose="020F0502020204030204"/>
              <a:cs typeface="Calibri"/>
            </a:endParaRPr>
          </a:p>
        </p:txBody>
      </p:sp>
      <p:sp>
        <p:nvSpPr>
          <p:cNvPr id="4" name="Plassholder for lysbildenummer 3"/>
          <p:cNvSpPr>
            <a:spLocks noGrp="1"/>
          </p:cNvSpPr>
          <p:nvPr>
            <p:ph type="sldNum" sz="quarter" idx="5"/>
          </p:nvPr>
        </p:nvSpPr>
        <p:spPr/>
        <p:txBody>
          <a:bodyPr/>
          <a:lstStyle/>
          <a:p>
            <a:pPr defTabSz="931774"/>
            <a:fld id="{3E559D00-F4E0-401F-8CB0-17FA5BCD313C}" type="slidenum">
              <a:rPr lang="nb-NO">
                <a:solidFill>
                  <a:prstClr val="black"/>
                </a:solidFill>
                <a:latin typeface="Calibri" panose="020F0502020204030204"/>
              </a:rPr>
              <a:pPr defTabSz="931774"/>
              <a:t>19</a:t>
            </a:fld>
            <a:endParaRPr lang="nb-NO">
              <a:solidFill>
                <a:prstClr val="black"/>
              </a:solidFill>
              <a:latin typeface="Calibri" panose="020F0502020204030204"/>
            </a:endParaRPr>
          </a:p>
        </p:txBody>
      </p:sp>
    </p:spTree>
    <p:extLst>
      <p:ext uri="{BB962C8B-B14F-4D97-AF65-F5344CB8AC3E}">
        <p14:creationId xmlns:p14="http://schemas.microsoft.com/office/powerpoint/2010/main" val="30976590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071B4BBF-70B9-8047-B02F-2484F1EA6A40}" type="slidenum">
              <a:rPr lang="nb-NO" smtClean="0"/>
              <a:t>2</a:t>
            </a:fld>
            <a:endParaRPr lang="nb-NO"/>
          </a:p>
        </p:txBody>
      </p:sp>
    </p:spTree>
    <p:extLst>
      <p:ext uri="{BB962C8B-B14F-4D97-AF65-F5344CB8AC3E}">
        <p14:creationId xmlns:p14="http://schemas.microsoft.com/office/powerpoint/2010/main" val="14491725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89360C-4C5E-94A4-0066-CE6EA31A24A3}"/>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37E8105E-EA24-E8E1-1321-2408BF011FFD}"/>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DB7135CE-7799-E358-8B12-B82925C365EC}"/>
              </a:ext>
            </a:extLst>
          </p:cNvPr>
          <p:cNvSpPr>
            <a:spLocks noGrp="1"/>
          </p:cNvSpPr>
          <p:nvPr>
            <p:ph type="body" idx="1"/>
          </p:nvPr>
        </p:nvSpPr>
        <p:spPr/>
        <p:txBody>
          <a:bodyPr/>
          <a:lstStyle/>
          <a:p>
            <a:r>
              <a:rPr lang="nb-NO" b="1" i="0">
                <a:solidFill>
                  <a:srgbClr val="262626"/>
                </a:solidFill>
                <a:effectLst/>
                <a:latin typeface="Segoe UI" panose="020B0502040204020203" pitchFamily="34" charset="0"/>
              </a:rPr>
              <a:t>Den nye arbeidsindikatoren er:</a:t>
            </a:r>
          </a:p>
          <a:p>
            <a:pPr marL="171450" indent="-171450">
              <a:buFont typeface="Arial" panose="020B0604020202020204" pitchFamily="34" charset="0"/>
              <a:buChar char="•"/>
            </a:pPr>
            <a:r>
              <a:rPr lang="nb-NO" b="0" i="0">
                <a:solidFill>
                  <a:srgbClr val="262626"/>
                </a:solidFill>
                <a:effectLst/>
                <a:latin typeface="Segoe UI" panose="020B0502040204020203" pitchFamily="34" charset="0"/>
              </a:rPr>
              <a:t>Faktiske resultater på arbeid (både </a:t>
            </a:r>
            <a:r>
              <a:rPr lang="nb-NO" b="0" i="1">
                <a:solidFill>
                  <a:srgbClr val="262626"/>
                </a:solidFill>
                <a:effectLst/>
                <a:latin typeface="Segoe UI" panose="020B0502040204020203" pitchFamily="34" charset="0"/>
              </a:rPr>
              <a:t>hvorvidt </a:t>
            </a:r>
            <a:r>
              <a:rPr lang="nb-NO" b="0" i="0">
                <a:solidFill>
                  <a:srgbClr val="262626"/>
                </a:solidFill>
                <a:effectLst/>
                <a:latin typeface="Segoe UI" panose="020B0502040204020203" pitchFamily="34" charset="0"/>
              </a:rPr>
              <a:t>bruker er i arbeid mer enn 19 timer på et senere tidspunkt, Jobb3 og Jobb12,  og </a:t>
            </a:r>
            <a:r>
              <a:rPr lang="nb-NO" b="0" i="1">
                <a:solidFill>
                  <a:srgbClr val="262626"/>
                </a:solidFill>
                <a:effectLst/>
                <a:latin typeface="Segoe UI" panose="020B0502040204020203" pitchFamily="34" charset="0"/>
              </a:rPr>
              <a:t>grad</a:t>
            </a:r>
            <a:r>
              <a:rPr lang="nb-NO" b="0" i="0">
                <a:solidFill>
                  <a:srgbClr val="262626"/>
                </a:solidFill>
                <a:effectLst/>
                <a:latin typeface="Segoe UI" panose="020B0502040204020203" pitchFamily="34" charset="0"/>
              </a:rPr>
              <a:t> av arbeid målt i antall arbeidstimer pr uke i gjennomsnitt de kommende hhv 3 og 12 måneder, </a:t>
            </a:r>
            <a:r>
              <a:rPr lang="nb-NO" b="0" i="0" err="1">
                <a:solidFill>
                  <a:srgbClr val="262626"/>
                </a:solidFill>
                <a:effectLst/>
                <a:latin typeface="Segoe UI" panose="020B0502040204020203" pitchFamily="34" charset="0"/>
              </a:rPr>
              <a:t>Atid</a:t>
            </a:r>
            <a:r>
              <a:rPr lang="nb-NO" b="0" i="0">
                <a:solidFill>
                  <a:srgbClr val="262626"/>
                </a:solidFill>
                <a:effectLst/>
                <a:latin typeface="Segoe UI" panose="020B0502040204020203" pitchFamily="34" charset="0"/>
              </a:rPr>
              <a:t> 3 og </a:t>
            </a:r>
            <a:r>
              <a:rPr lang="nb-NO" b="0" i="0" err="1">
                <a:solidFill>
                  <a:srgbClr val="262626"/>
                </a:solidFill>
                <a:effectLst/>
                <a:latin typeface="Segoe UI" panose="020B0502040204020203" pitchFamily="34" charset="0"/>
              </a:rPr>
              <a:t>Atid</a:t>
            </a:r>
            <a:r>
              <a:rPr lang="nb-NO" b="0" i="0">
                <a:solidFill>
                  <a:srgbClr val="262626"/>
                </a:solidFill>
                <a:effectLst/>
                <a:latin typeface="Segoe UI" panose="020B0502040204020203" pitchFamily="34" charset="0"/>
              </a:rPr>
              <a:t> 12. Innen arbeidsmarkedstiltak vil </a:t>
            </a:r>
            <a:r>
              <a:rPr lang="nb-NO" b="0" i="0" err="1">
                <a:solidFill>
                  <a:srgbClr val="262626"/>
                </a:solidFill>
                <a:effectLst/>
                <a:latin typeface="Segoe UI" panose="020B0502040204020203" pitchFamily="34" charset="0"/>
              </a:rPr>
              <a:t>Atid</a:t>
            </a:r>
            <a:r>
              <a:rPr lang="nb-NO" b="0" i="0">
                <a:solidFill>
                  <a:srgbClr val="262626"/>
                </a:solidFill>
                <a:effectLst/>
                <a:latin typeface="Segoe UI" panose="020B0502040204020203" pitchFamily="34" charset="0"/>
              </a:rPr>
              <a:t> 12 være utfallsmålet vi publiserer på nav.no)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a:t>Forventet arbeidslivsdeltakelse: Denne forventninger bygger på </a:t>
            </a:r>
            <a:r>
              <a:rPr lang="nb-NO" i="1"/>
              <a:t>all</a:t>
            </a:r>
            <a:r>
              <a:rPr lang="nb-NO"/>
              <a:t> vår statistikk fra </a:t>
            </a:r>
            <a:r>
              <a:rPr lang="nb-NO" i="1"/>
              <a:t>alle</a:t>
            </a:r>
            <a:r>
              <a:rPr lang="nb-NO"/>
              <a:t> </a:t>
            </a:r>
            <a:r>
              <a:rPr lang="nb-NO" err="1"/>
              <a:t>NAVs</a:t>
            </a:r>
            <a:r>
              <a:rPr lang="nb-NO"/>
              <a:t> 14a-brukere og vårt arbeidsmarked (fem år tilbake i tid). Vi sammenligner da tilsvarende brukere i tilsvarende arbeidsmarked med det vi faktisk har målt på et gitt tidspunkt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b="0" i="0">
                <a:solidFill>
                  <a:srgbClr val="262626"/>
                </a:solidFill>
                <a:effectLst/>
                <a:latin typeface="Segoe UI" panose="020B0502040204020203" pitchFamily="34" charset="0"/>
              </a:rPr>
              <a:t>Forskjellen mellom faktisk og forventet arbeidsdeltakelse er arbeidsindikatoren</a:t>
            </a:r>
          </a:p>
          <a:p>
            <a:endParaRPr lang="nb-NO"/>
          </a:p>
        </p:txBody>
      </p:sp>
      <p:sp>
        <p:nvSpPr>
          <p:cNvPr id="4" name="Plassholder for lysbildenummer 3">
            <a:extLst>
              <a:ext uri="{FF2B5EF4-FFF2-40B4-BE49-F238E27FC236}">
                <a16:creationId xmlns:a16="http://schemas.microsoft.com/office/drawing/2014/main" id="{5DAD4844-A1DB-56A8-67D1-1AB8E9026CA5}"/>
              </a:ext>
            </a:extLst>
          </p:cNvPr>
          <p:cNvSpPr>
            <a:spLocks noGrp="1"/>
          </p:cNvSpPr>
          <p:nvPr>
            <p:ph type="sldNum" sz="quarter" idx="5"/>
          </p:nvPr>
        </p:nvSpPr>
        <p:spPr/>
        <p:txBody>
          <a:bodyPr/>
          <a:lstStyle/>
          <a:p>
            <a:fld id="{AABAA13F-538D-4CE0-9414-2468389D2034}" type="slidenum">
              <a:rPr lang="nb-NO" smtClean="0"/>
              <a:t>20</a:t>
            </a:fld>
            <a:endParaRPr lang="nb-NO"/>
          </a:p>
        </p:txBody>
      </p:sp>
    </p:spTree>
    <p:extLst>
      <p:ext uri="{BB962C8B-B14F-4D97-AF65-F5344CB8AC3E}">
        <p14:creationId xmlns:p14="http://schemas.microsoft.com/office/powerpoint/2010/main" val="12072349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80DC34-A446-143B-0D90-668D7555CB0F}"/>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4FA3762C-EA29-BC64-2B3B-8C16E76EC05E}"/>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75F1C0A5-DE28-55DA-C81B-1D61FB16581A}"/>
              </a:ext>
            </a:extLst>
          </p:cNvPr>
          <p:cNvSpPr>
            <a:spLocks noGrp="1"/>
          </p:cNvSpPr>
          <p:nvPr>
            <p:ph type="body" idx="1"/>
          </p:nvPr>
        </p:nvSpPr>
        <p:spPr/>
        <p:txBody>
          <a:bodyPr/>
          <a:lstStyle/>
          <a:p>
            <a:endParaRPr lang="nb-NO"/>
          </a:p>
        </p:txBody>
      </p:sp>
      <p:sp>
        <p:nvSpPr>
          <p:cNvPr id="4" name="Plassholder for lysbildenummer 3">
            <a:extLst>
              <a:ext uri="{FF2B5EF4-FFF2-40B4-BE49-F238E27FC236}">
                <a16:creationId xmlns:a16="http://schemas.microsoft.com/office/drawing/2014/main" id="{04F9E869-22C0-07CA-8E00-7A9FB61B2502}"/>
              </a:ext>
            </a:extLst>
          </p:cNvPr>
          <p:cNvSpPr>
            <a:spLocks noGrp="1"/>
          </p:cNvSpPr>
          <p:nvPr>
            <p:ph type="sldNum" sz="quarter" idx="5"/>
          </p:nvPr>
        </p:nvSpPr>
        <p:spPr/>
        <p:txBody>
          <a:bodyPr/>
          <a:lstStyle/>
          <a:p>
            <a:fld id="{071B4BBF-70B9-8047-B02F-2484F1EA6A40}" type="slidenum">
              <a:rPr lang="nb-NO" smtClean="0"/>
              <a:t>21</a:t>
            </a:fld>
            <a:endParaRPr lang="nb-NO"/>
          </a:p>
        </p:txBody>
      </p:sp>
    </p:spTree>
    <p:extLst>
      <p:ext uri="{BB962C8B-B14F-4D97-AF65-F5344CB8AC3E}">
        <p14:creationId xmlns:p14="http://schemas.microsoft.com/office/powerpoint/2010/main" val="21870707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OBS: Disse </a:t>
            </a:r>
            <a:r>
              <a:rPr lang="en-US" err="1">
                <a:ea typeface="Calibri"/>
                <a:cs typeface="Calibri"/>
              </a:rPr>
              <a:t>visualiseringene</a:t>
            </a:r>
            <a:r>
              <a:rPr lang="en-US">
                <a:ea typeface="Calibri"/>
                <a:cs typeface="Calibri"/>
              </a:rPr>
              <a:t> </a:t>
            </a:r>
            <a:r>
              <a:rPr lang="en-US" err="1">
                <a:ea typeface="Calibri"/>
                <a:cs typeface="Calibri"/>
              </a:rPr>
              <a:t>som</a:t>
            </a:r>
            <a:r>
              <a:rPr lang="en-US">
                <a:ea typeface="Calibri"/>
                <a:cs typeface="Calibri"/>
              </a:rPr>
              <a:t> </a:t>
            </a:r>
            <a:r>
              <a:rPr lang="en-US" err="1">
                <a:ea typeface="Calibri"/>
                <a:cs typeface="Calibri"/>
              </a:rPr>
              <a:t>jeg</a:t>
            </a:r>
            <a:r>
              <a:rPr lang="en-US">
                <a:ea typeface="Calibri"/>
                <a:cs typeface="Calibri"/>
              </a:rPr>
              <a:t> </a:t>
            </a:r>
            <a:r>
              <a:rPr lang="en-US" err="1">
                <a:ea typeface="Calibri"/>
                <a:cs typeface="Calibri"/>
              </a:rPr>
              <a:t>viser</a:t>
            </a:r>
            <a:r>
              <a:rPr lang="en-US">
                <a:ea typeface="Calibri"/>
                <a:cs typeface="Calibri"/>
              </a:rPr>
              <a:t> her og </a:t>
            </a:r>
            <a:r>
              <a:rPr lang="en-US" err="1">
                <a:ea typeface="Calibri"/>
                <a:cs typeface="Calibri"/>
              </a:rPr>
              <a:t>framover</a:t>
            </a:r>
            <a:r>
              <a:rPr lang="en-US">
                <a:ea typeface="Calibri"/>
                <a:cs typeface="Calibri"/>
              </a:rPr>
              <a:t> </a:t>
            </a:r>
            <a:r>
              <a:rPr lang="en-US" err="1">
                <a:ea typeface="Calibri"/>
                <a:cs typeface="Calibri"/>
              </a:rPr>
              <a:t>kommer</a:t>
            </a:r>
            <a:r>
              <a:rPr lang="en-US">
                <a:ea typeface="Calibri"/>
                <a:cs typeface="Calibri"/>
              </a:rPr>
              <a:t> </a:t>
            </a:r>
            <a:r>
              <a:rPr lang="en-US" err="1">
                <a:ea typeface="Calibri"/>
                <a:cs typeface="Calibri"/>
              </a:rPr>
              <a:t>ikke</a:t>
            </a:r>
            <a:r>
              <a:rPr lang="en-US">
                <a:ea typeface="Calibri"/>
                <a:cs typeface="Calibri"/>
              </a:rPr>
              <a:t> på nav.no. Dette er </a:t>
            </a:r>
            <a:r>
              <a:rPr lang="en-US" err="1">
                <a:ea typeface="Calibri"/>
                <a:cs typeface="Calibri"/>
              </a:rPr>
              <a:t>noe</a:t>
            </a:r>
            <a:r>
              <a:rPr lang="en-US">
                <a:ea typeface="Calibri"/>
                <a:cs typeface="Calibri"/>
              </a:rPr>
              <a:t> vi </a:t>
            </a:r>
            <a:r>
              <a:rPr lang="en-US" err="1">
                <a:ea typeface="Calibri"/>
                <a:cs typeface="Calibri"/>
              </a:rPr>
              <a:t>har</a:t>
            </a:r>
            <a:r>
              <a:rPr lang="en-US">
                <a:ea typeface="Calibri"/>
                <a:cs typeface="Calibri"/>
              </a:rPr>
              <a:t> </a:t>
            </a:r>
            <a:r>
              <a:rPr lang="en-US" err="1">
                <a:ea typeface="Calibri"/>
                <a:cs typeface="Calibri"/>
              </a:rPr>
              <a:t>i</a:t>
            </a:r>
            <a:r>
              <a:rPr lang="en-US">
                <a:ea typeface="Calibri"/>
                <a:cs typeface="Calibri"/>
              </a:rPr>
              <a:t> </a:t>
            </a:r>
            <a:r>
              <a:rPr lang="en-US" err="1">
                <a:ea typeface="Calibri"/>
                <a:cs typeface="Calibri"/>
              </a:rPr>
              <a:t>våre</a:t>
            </a:r>
            <a:r>
              <a:rPr lang="en-US">
                <a:ea typeface="Calibri"/>
                <a:cs typeface="Calibri"/>
              </a:rPr>
              <a:t> interne </a:t>
            </a:r>
            <a:r>
              <a:rPr lang="en-US" err="1">
                <a:ea typeface="Calibri"/>
                <a:cs typeface="Calibri"/>
              </a:rPr>
              <a:t>systemer</a:t>
            </a:r>
            <a:r>
              <a:rPr lang="en-US">
                <a:ea typeface="Calibri"/>
                <a:cs typeface="Calibri"/>
              </a:rPr>
              <a:t>. </a:t>
            </a:r>
          </a:p>
          <a:p>
            <a:endParaRPr lang="en-US">
              <a:ea typeface="Calibri"/>
              <a:cs typeface="Calibri"/>
            </a:endParaRPr>
          </a:p>
          <a:p>
            <a:r>
              <a:rPr lang="en-US" err="1">
                <a:ea typeface="Calibri"/>
                <a:cs typeface="Calibri"/>
              </a:rPr>
              <a:t>Feks</a:t>
            </a:r>
            <a:r>
              <a:rPr lang="en-US">
                <a:ea typeface="Calibri"/>
                <a:cs typeface="Calibri"/>
              </a:rPr>
              <a:t>: De </a:t>
            </a:r>
            <a:r>
              <a:rPr lang="en-US" err="1">
                <a:ea typeface="Calibri"/>
                <a:cs typeface="Calibri"/>
              </a:rPr>
              <a:t>som</a:t>
            </a:r>
            <a:r>
              <a:rPr lang="en-US">
                <a:ea typeface="Calibri"/>
                <a:cs typeface="Calibri"/>
              </a:rPr>
              <a:t> </a:t>
            </a:r>
            <a:r>
              <a:rPr lang="en-US" err="1">
                <a:ea typeface="Calibri"/>
                <a:cs typeface="Calibri"/>
              </a:rPr>
              <a:t>deltok</a:t>
            </a:r>
            <a:r>
              <a:rPr lang="en-US">
                <a:ea typeface="Calibri"/>
                <a:cs typeface="Calibri"/>
              </a:rPr>
              <a:t> på </a:t>
            </a:r>
            <a:r>
              <a:rPr lang="en-US" err="1">
                <a:ea typeface="Calibri"/>
                <a:cs typeface="Calibri"/>
              </a:rPr>
              <a:t>Oppfølgingstiltaket</a:t>
            </a:r>
            <a:r>
              <a:rPr lang="en-US">
                <a:ea typeface="Calibri"/>
                <a:cs typeface="Calibri"/>
              </a:rPr>
              <a:t> </a:t>
            </a:r>
            <a:r>
              <a:rPr lang="en-US" err="1">
                <a:ea typeface="Calibri"/>
                <a:cs typeface="Calibri"/>
              </a:rPr>
              <a:t>mai</a:t>
            </a:r>
            <a:r>
              <a:rPr lang="en-US">
                <a:ea typeface="Calibri"/>
                <a:cs typeface="Calibri"/>
              </a:rPr>
              <a:t> 2023 </a:t>
            </a:r>
            <a:r>
              <a:rPr lang="en-US" err="1">
                <a:ea typeface="Calibri"/>
                <a:cs typeface="Calibri"/>
              </a:rPr>
              <a:t>arbeidet</a:t>
            </a:r>
            <a:r>
              <a:rPr lang="en-US">
                <a:ea typeface="Calibri"/>
                <a:cs typeface="Calibri"/>
              </a:rPr>
              <a:t> 1,2 timer </a:t>
            </a:r>
            <a:r>
              <a:rPr lang="en-US" err="1">
                <a:ea typeface="Calibri"/>
                <a:cs typeface="Calibri"/>
              </a:rPr>
              <a:t>i</a:t>
            </a:r>
            <a:r>
              <a:rPr lang="en-US">
                <a:ea typeface="Calibri"/>
                <a:cs typeface="Calibri"/>
              </a:rPr>
              <a:t> </a:t>
            </a:r>
            <a:r>
              <a:rPr lang="en-US" err="1">
                <a:ea typeface="Calibri"/>
                <a:cs typeface="Calibri"/>
              </a:rPr>
              <a:t>gjennomsnitt</a:t>
            </a:r>
            <a:r>
              <a:rPr lang="en-US">
                <a:ea typeface="Calibri"/>
                <a:cs typeface="Calibri"/>
              </a:rPr>
              <a:t> </a:t>
            </a:r>
            <a:r>
              <a:rPr lang="en-US" err="1">
                <a:ea typeface="Calibri"/>
                <a:cs typeface="Calibri"/>
              </a:rPr>
              <a:t>mer</a:t>
            </a:r>
            <a:r>
              <a:rPr lang="en-US">
                <a:ea typeface="Calibri"/>
                <a:cs typeface="Calibri"/>
              </a:rPr>
              <a:t> pr uke </a:t>
            </a:r>
            <a:r>
              <a:rPr lang="en-US" err="1">
                <a:ea typeface="Calibri"/>
                <a:cs typeface="Calibri"/>
              </a:rPr>
              <a:t>enn</a:t>
            </a:r>
            <a:r>
              <a:rPr lang="en-US">
                <a:ea typeface="Calibri"/>
                <a:cs typeface="Calibri"/>
              </a:rPr>
              <a:t>  </a:t>
            </a:r>
            <a:r>
              <a:rPr lang="en-US" err="1">
                <a:ea typeface="Calibri"/>
                <a:cs typeface="Calibri"/>
              </a:rPr>
              <a:t>forventet</a:t>
            </a:r>
            <a:r>
              <a:rPr lang="en-US">
                <a:ea typeface="Calibri"/>
                <a:cs typeface="Calibri"/>
              </a:rPr>
              <a:t>. </a:t>
            </a:r>
          </a:p>
          <a:p>
            <a:endParaRPr lang="en-US">
              <a:ea typeface="Calibri"/>
              <a:cs typeface="Calibri"/>
            </a:endParaRPr>
          </a:p>
          <a:p>
            <a:r>
              <a:rPr lang="en-US">
                <a:ea typeface="Calibri"/>
                <a:cs typeface="Calibri"/>
              </a:rPr>
              <a:t>På </a:t>
            </a:r>
            <a:r>
              <a:rPr lang="en-US" err="1">
                <a:ea typeface="Calibri"/>
                <a:cs typeface="Calibri"/>
              </a:rPr>
              <a:t>oppfølgingstiltaket</a:t>
            </a:r>
            <a:r>
              <a:rPr lang="en-US">
                <a:ea typeface="Calibri"/>
                <a:cs typeface="Calibri"/>
              </a:rPr>
              <a:t> er </a:t>
            </a:r>
            <a:r>
              <a:rPr lang="en-US" err="1">
                <a:ea typeface="Calibri"/>
                <a:cs typeface="Calibri"/>
              </a:rPr>
              <a:t>ambisjonen</a:t>
            </a:r>
            <a:r>
              <a:rPr lang="en-US">
                <a:ea typeface="Calibri"/>
                <a:cs typeface="Calibri"/>
              </a:rPr>
              <a:t> at </a:t>
            </a:r>
            <a:r>
              <a:rPr lang="en-US" err="1">
                <a:ea typeface="Calibri"/>
                <a:cs typeface="Calibri"/>
              </a:rPr>
              <a:t>deltakerne</a:t>
            </a:r>
            <a:r>
              <a:rPr lang="en-US">
                <a:ea typeface="Calibri"/>
                <a:cs typeface="Calibri"/>
              </a:rPr>
              <a:t> </a:t>
            </a:r>
            <a:r>
              <a:rPr lang="en-US" err="1">
                <a:ea typeface="Calibri"/>
                <a:cs typeface="Calibri"/>
              </a:rPr>
              <a:t>skal</a:t>
            </a:r>
            <a:r>
              <a:rPr lang="en-US">
                <a:ea typeface="Calibri"/>
                <a:cs typeface="Calibri"/>
              </a:rPr>
              <a:t> </a:t>
            </a:r>
            <a:r>
              <a:rPr lang="en-US" err="1">
                <a:ea typeface="Calibri"/>
                <a:cs typeface="Calibri"/>
              </a:rPr>
              <a:t>jobbe</a:t>
            </a:r>
            <a:r>
              <a:rPr lang="en-US">
                <a:ea typeface="Calibri"/>
                <a:cs typeface="Calibri"/>
              </a:rPr>
              <a:t> </a:t>
            </a:r>
            <a:r>
              <a:rPr lang="en-US" err="1">
                <a:ea typeface="Calibri"/>
                <a:cs typeface="Calibri"/>
              </a:rPr>
              <a:t>mer</a:t>
            </a:r>
            <a:r>
              <a:rPr lang="en-US">
                <a:ea typeface="Calibri"/>
                <a:cs typeface="Calibri"/>
              </a:rPr>
              <a:t> </a:t>
            </a:r>
            <a:r>
              <a:rPr lang="en-US" err="1">
                <a:ea typeface="Calibri"/>
                <a:cs typeface="Calibri"/>
              </a:rPr>
              <a:t>enn</a:t>
            </a:r>
            <a:r>
              <a:rPr lang="en-US">
                <a:ea typeface="Calibri"/>
                <a:cs typeface="Calibri"/>
              </a:rPr>
              <a:t> </a:t>
            </a:r>
            <a:r>
              <a:rPr lang="en-US" err="1">
                <a:ea typeface="Calibri"/>
                <a:cs typeface="Calibri"/>
              </a:rPr>
              <a:t>hva</a:t>
            </a:r>
            <a:r>
              <a:rPr lang="en-US">
                <a:ea typeface="Calibri"/>
                <a:cs typeface="Calibri"/>
              </a:rPr>
              <a:t> </a:t>
            </a:r>
            <a:r>
              <a:rPr lang="en-US" err="1">
                <a:ea typeface="Calibri"/>
                <a:cs typeface="Calibri"/>
              </a:rPr>
              <a:t>forventet</a:t>
            </a:r>
            <a:r>
              <a:rPr lang="en-US">
                <a:ea typeface="Calibri"/>
                <a:cs typeface="Calibri"/>
              </a:rPr>
              <a:t> </a:t>
            </a:r>
            <a:r>
              <a:rPr lang="en-US" err="1">
                <a:ea typeface="Calibri"/>
                <a:cs typeface="Calibri"/>
              </a:rPr>
              <a:t>verdi</a:t>
            </a:r>
            <a:r>
              <a:rPr lang="en-US">
                <a:ea typeface="Calibri"/>
                <a:cs typeface="Calibri"/>
              </a:rPr>
              <a:t> </a:t>
            </a:r>
            <a:r>
              <a:rPr lang="en-US" err="1">
                <a:ea typeface="Calibri"/>
                <a:cs typeface="Calibri"/>
              </a:rPr>
              <a:t>tilsier</a:t>
            </a:r>
            <a:r>
              <a:rPr lang="en-US">
                <a:ea typeface="Calibri"/>
                <a:cs typeface="Calibri"/>
              </a:rPr>
              <a:t> </a:t>
            </a:r>
            <a:r>
              <a:rPr lang="en-US" err="1">
                <a:ea typeface="Calibri"/>
                <a:cs typeface="Calibri"/>
              </a:rPr>
              <a:t>fordi</a:t>
            </a:r>
            <a:r>
              <a:rPr lang="en-US">
                <a:ea typeface="Calibri"/>
                <a:cs typeface="Calibri"/>
              </a:rPr>
              <a:t> </a:t>
            </a:r>
            <a:r>
              <a:rPr lang="en-US" err="1">
                <a:ea typeface="Calibri"/>
                <a:cs typeface="Calibri"/>
              </a:rPr>
              <a:t>tiltaket</a:t>
            </a:r>
            <a:r>
              <a:rPr lang="en-US">
                <a:ea typeface="Calibri"/>
                <a:cs typeface="Calibri"/>
              </a:rPr>
              <a:t> er </a:t>
            </a:r>
            <a:r>
              <a:rPr lang="en-US" err="1">
                <a:ea typeface="Calibri"/>
                <a:cs typeface="Calibri"/>
              </a:rPr>
              <a:t>en</a:t>
            </a:r>
            <a:r>
              <a:rPr lang="en-US">
                <a:ea typeface="Calibri"/>
                <a:cs typeface="Calibri"/>
              </a:rPr>
              <a:t> </a:t>
            </a:r>
            <a:r>
              <a:rPr lang="en-US" err="1">
                <a:ea typeface="Calibri"/>
                <a:cs typeface="Calibri"/>
              </a:rPr>
              <a:t>intervensjon</a:t>
            </a:r>
            <a:r>
              <a:rPr lang="en-US">
                <a:ea typeface="Calibri"/>
                <a:cs typeface="Calibri"/>
              </a:rPr>
              <a:t> med </a:t>
            </a:r>
            <a:r>
              <a:rPr lang="en-US" err="1">
                <a:ea typeface="Calibri"/>
                <a:cs typeface="Calibri"/>
              </a:rPr>
              <a:t>en</a:t>
            </a:r>
            <a:r>
              <a:rPr lang="en-US">
                <a:ea typeface="Calibri"/>
                <a:cs typeface="Calibri"/>
              </a:rPr>
              <a:t> </a:t>
            </a:r>
            <a:r>
              <a:rPr lang="en-US" err="1">
                <a:ea typeface="Calibri"/>
                <a:cs typeface="Calibri"/>
              </a:rPr>
              <a:t>ekstra</a:t>
            </a:r>
            <a:r>
              <a:rPr lang="en-US">
                <a:ea typeface="Calibri"/>
                <a:cs typeface="Calibri"/>
              </a:rPr>
              <a:t> </a:t>
            </a:r>
            <a:r>
              <a:rPr lang="en-US" err="1">
                <a:ea typeface="Calibri"/>
                <a:cs typeface="Calibri"/>
              </a:rPr>
              <a:t>innsats</a:t>
            </a:r>
            <a:r>
              <a:rPr lang="en-US">
                <a:ea typeface="Calibri"/>
                <a:cs typeface="Calibri"/>
              </a:rPr>
              <a:t> (</a:t>
            </a:r>
            <a:r>
              <a:rPr lang="en-US" err="1">
                <a:ea typeface="Calibri"/>
                <a:cs typeface="Calibri"/>
              </a:rPr>
              <a:t>som</a:t>
            </a:r>
            <a:r>
              <a:rPr lang="en-US">
                <a:ea typeface="Calibri"/>
                <a:cs typeface="Calibri"/>
              </a:rPr>
              <a:t> er </a:t>
            </a:r>
            <a:r>
              <a:rPr lang="en-US" err="1">
                <a:ea typeface="Calibri"/>
                <a:cs typeface="Calibri"/>
              </a:rPr>
              <a:t>mer</a:t>
            </a:r>
            <a:r>
              <a:rPr lang="en-US">
                <a:ea typeface="Calibri"/>
                <a:cs typeface="Calibri"/>
              </a:rPr>
              <a:t> </a:t>
            </a:r>
            <a:r>
              <a:rPr lang="en-US" err="1">
                <a:ea typeface="Calibri"/>
                <a:cs typeface="Calibri"/>
              </a:rPr>
              <a:t>innsats</a:t>
            </a:r>
            <a:r>
              <a:rPr lang="en-US">
                <a:ea typeface="Calibri"/>
                <a:cs typeface="Calibri"/>
              </a:rPr>
              <a:t> </a:t>
            </a:r>
            <a:r>
              <a:rPr lang="en-US" err="1">
                <a:ea typeface="Calibri"/>
                <a:cs typeface="Calibri"/>
              </a:rPr>
              <a:t>enn</a:t>
            </a:r>
            <a:r>
              <a:rPr lang="en-US">
                <a:ea typeface="Calibri"/>
                <a:cs typeface="Calibri"/>
              </a:rPr>
              <a:t> </a:t>
            </a:r>
            <a:r>
              <a:rPr lang="en-US" err="1">
                <a:ea typeface="Calibri"/>
                <a:cs typeface="Calibri"/>
              </a:rPr>
              <a:t>en</a:t>
            </a:r>
            <a:r>
              <a:rPr lang="en-US">
                <a:ea typeface="Calibri"/>
                <a:cs typeface="Calibri"/>
              </a:rPr>
              <a:t> </a:t>
            </a:r>
            <a:r>
              <a:rPr lang="en-US" err="1">
                <a:ea typeface="Calibri"/>
                <a:cs typeface="Calibri"/>
              </a:rPr>
              <a:t>gjennomsnittelig</a:t>
            </a:r>
            <a:r>
              <a:rPr lang="en-US">
                <a:ea typeface="Calibri"/>
                <a:cs typeface="Calibri"/>
              </a:rPr>
              <a:t> 14a-bruker </a:t>
            </a:r>
            <a:r>
              <a:rPr lang="en-US" err="1">
                <a:ea typeface="Calibri"/>
                <a:cs typeface="Calibri"/>
              </a:rPr>
              <a:t>får</a:t>
            </a:r>
            <a:r>
              <a:rPr lang="en-US">
                <a:ea typeface="Calibri"/>
                <a:cs typeface="Calibri"/>
              </a:rPr>
              <a:t>). </a:t>
            </a:r>
            <a:r>
              <a:rPr lang="en-US" err="1">
                <a:ea typeface="Calibri"/>
                <a:cs typeface="Calibri"/>
              </a:rPr>
              <a:t>Faktisk</a:t>
            </a:r>
            <a:r>
              <a:rPr lang="en-US">
                <a:ea typeface="Calibri"/>
                <a:cs typeface="Calibri"/>
              </a:rPr>
              <a:t> </a:t>
            </a:r>
            <a:r>
              <a:rPr lang="en-US" err="1">
                <a:ea typeface="Calibri"/>
                <a:cs typeface="Calibri"/>
              </a:rPr>
              <a:t>verdi</a:t>
            </a:r>
            <a:r>
              <a:rPr lang="en-US">
                <a:ea typeface="Calibri"/>
                <a:cs typeface="Calibri"/>
              </a:rPr>
              <a:t> </a:t>
            </a:r>
            <a:r>
              <a:rPr lang="en-US" err="1">
                <a:ea typeface="Calibri"/>
                <a:cs typeface="Calibri"/>
              </a:rPr>
              <a:t>må</a:t>
            </a:r>
            <a:r>
              <a:rPr lang="en-US">
                <a:ea typeface="Calibri"/>
                <a:cs typeface="Calibri"/>
              </a:rPr>
              <a:t> </a:t>
            </a:r>
            <a:r>
              <a:rPr lang="en-US" err="1">
                <a:ea typeface="Calibri"/>
                <a:cs typeface="Calibri"/>
              </a:rPr>
              <a:t>derfor</a:t>
            </a:r>
            <a:r>
              <a:rPr lang="en-US">
                <a:ea typeface="Calibri"/>
                <a:cs typeface="Calibri"/>
              </a:rPr>
              <a:t> </a:t>
            </a:r>
            <a:r>
              <a:rPr lang="en-US" err="1">
                <a:ea typeface="Calibri"/>
                <a:cs typeface="Calibri"/>
              </a:rPr>
              <a:t>overgå</a:t>
            </a:r>
            <a:r>
              <a:rPr lang="en-US">
                <a:ea typeface="Calibri"/>
                <a:cs typeface="Calibri"/>
              </a:rPr>
              <a:t> </a:t>
            </a:r>
            <a:r>
              <a:rPr lang="en-US" err="1">
                <a:ea typeface="Calibri"/>
                <a:cs typeface="Calibri"/>
              </a:rPr>
              <a:t>forventet</a:t>
            </a:r>
            <a:r>
              <a:rPr lang="en-US">
                <a:ea typeface="Calibri"/>
                <a:cs typeface="Calibri"/>
              </a:rPr>
              <a:t> </a:t>
            </a:r>
            <a:r>
              <a:rPr lang="en-US" err="1">
                <a:ea typeface="Calibri"/>
                <a:cs typeface="Calibri"/>
              </a:rPr>
              <a:t>verdi</a:t>
            </a:r>
            <a:r>
              <a:rPr lang="en-US">
                <a:ea typeface="Calibri"/>
                <a:cs typeface="Calibri"/>
              </a:rPr>
              <a:t>. </a:t>
            </a:r>
          </a:p>
          <a:p>
            <a:endParaRPr lang="en-US">
              <a:ea typeface="Calibri"/>
              <a:cs typeface="Calibri"/>
            </a:endParaRPr>
          </a:p>
          <a:p>
            <a:r>
              <a:rPr lang="en-US" err="1">
                <a:ea typeface="Calibri"/>
                <a:cs typeface="Calibri"/>
              </a:rPr>
              <a:t>Modellen</a:t>
            </a:r>
            <a:r>
              <a:rPr lang="en-US">
                <a:ea typeface="Calibri"/>
                <a:cs typeface="Calibri"/>
              </a:rPr>
              <a:t> </a:t>
            </a:r>
            <a:r>
              <a:rPr lang="en-US" err="1">
                <a:ea typeface="Calibri"/>
                <a:cs typeface="Calibri"/>
              </a:rPr>
              <a:t>sier</a:t>
            </a:r>
            <a:r>
              <a:rPr lang="en-US">
                <a:ea typeface="Calibri"/>
                <a:cs typeface="Calibri"/>
              </a:rPr>
              <a:t> </a:t>
            </a:r>
            <a:r>
              <a:rPr lang="en-US" err="1">
                <a:ea typeface="Calibri"/>
                <a:cs typeface="Calibri"/>
              </a:rPr>
              <a:t>ikke</a:t>
            </a:r>
            <a:r>
              <a:rPr lang="en-US">
                <a:ea typeface="Calibri"/>
                <a:cs typeface="Calibri"/>
              </a:rPr>
              <a:t> </a:t>
            </a:r>
            <a:r>
              <a:rPr lang="en-US" err="1">
                <a:ea typeface="Calibri"/>
                <a:cs typeface="Calibri"/>
              </a:rPr>
              <a:t>noe</a:t>
            </a:r>
            <a:r>
              <a:rPr lang="en-US">
                <a:ea typeface="Calibri"/>
                <a:cs typeface="Calibri"/>
              </a:rPr>
              <a:t> om </a:t>
            </a:r>
            <a:r>
              <a:rPr lang="en-US" err="1">
                <a:ea typeface="Calibri"/>
                <a:cs typeface="Calibri"/>
              </a:rPr>
              <a:t>hvorfor</a:t>
            </a:r>
            <a:r>
              <a:rPr lang="en-US">
                <a:ea typeface="Calibri"/>
                <a:cs typeface="Calibri"/>
              </a:rPr>
              <a:t> </a:t>
            </a:r>
            <a:r>
              <a:rPr lang="en-US" err="1">
                <a:ea typeface="Calibri"/>
                <a:cs typeface="Calibri"/>
              </a:rPr>
              <a:t>resultatene</a:t>
            </a:r>
            <a:r>
              <a:rPr lang="en-US">
                <a:ea typeface="Calibri"/>
                <a:cs typeface="Calibri"/>
              </a:rPr>
              <a:t> er </a:t>
            </a:r>
            <a:r>
              <a:rPr lang="en-US" err="1">
                <a:ea typeface="Calibri"/>
                <a:cs typeface="Calibri"/>
              </a:rPr>
              <a:t>som</a:t>
            </a:r>
            <a:r>
              <a:rPr lang="en-US">
                <a:ea typeface="Calibri"/>
                <a:cs typeface="Calibri"/>
              </a:rPr>
              <a:t> de er. Det </a:t>
            </a:r>
            <a:r>
              <a:rPr lang="en-US" err="1">
                <a:ea typeface="Calibri"/>
                <a:cs typeface="Calibri"/>
              </a:rPr>
              <a:t>må</a:t>
            </a:r>
            <a:r>
              <a:rPr lang="en-US">
                <a:ea typeface="Calibri"/>
                <a:cs typeface="Calibri"/>
              </a:rPr>
              <a:t> man </a:t>
            </a:r>
            <a:r>
              <a:rPr lang="en-US" err="1">
                <a:ea typeface="Calibri"/>
                <a:cs typeface="Calibri"/>
              </a:rPr>
              <a:t>undersøke</a:t>
            </a:r>
            <a:r>
              <a:rPr lang="en-US">
                <a:ea typeface="Calibri"/>
                <a:cs typeface="Calibri"/>
              </a:rPr>
              <a:t>. Kan det </a:t>
            </a:r>
            <a:r>
              <a:rPr lang="en-US" err="1">
                <a:ea typeface="Calibri"/>
                <a:cs typeface="Calibri"/>
              </a:rPr>
              <a:t>være</a:t>
            </a:r>
            <a:r>
              <a:rPr lang="en-US">
                <a:ea typeface="Calibri"/>
                <a:cs typeface="Calibri"/>
              </a:rPr>
              <a:t> </a:t>
            </a:r>
            <a:r>
              <a:rPr lang="en-US" err="1">
                <a:ea typeface="Calibri"/>
                <a:cs typeface="Calibri"/>
              </a:rPr>
              <a:t>en</a:t>
            </a:r>
            <a:r>
              <a:rPr lang="en-US">
                <a:ea typeface="Calibri"/>
                <a:cs typeface="Calibri"/>
              </a:rPr>
              <a:t> </a:t>
            </a:r>
            <a:r>
              <a:rPr lang="en-US" err="1">
                <a:ea typeface="Calibri"/>
                <a:cs typeface="Calibri"/>
              </a:rPr>
              <a:t>naturlig</a:t>
            </a:r>
            <a:r>
              <a:rPr lang="en-US">
                <a:ea typeface="Calibri"/>
                <a:cs typeface="Calibri"/>
              </a:rPr>
              <a:t> </a:t>
            </a:r>
            <a:r>
              <a:rPr lang="en-US" err="1">
                <a:ea typeface="Calibri"/>
                <a:cs typeface="Calibri"/>
              </a:rPr>
              <a:t>forklaring</a:t>
            </a:r>
            <a:r>
              <a:rPr lang="en-US">
                <a:ea typeface="Calibri"/>
                <a:cs typeface="Calibri"/>
              </a:rPr>
              <a:t>? </a:t>
            </a:r>
            <a:r>
              <a:rPr lang="en-US" err="1">
                <a:ea typeface="Calibri"/>
                <a:cs typeface="Calibri"/>
              </a:rPr>
              <a:t>Feks</a:t>
            </a:r>
            <a:r>
              <a:rPr lang="en-US">
                <a:ea typeface="Calibri"/>
                <a:cs typeface="Calibri"/>
              </a:rPr>
              <a:t> at det </a:t>
            </a:r>
            <a:r>
              <a:rPr lang="en-US" err="1">
                <a:ea typeface="Calibri"/>
                <a:cs typeface="Calibri"/>
              </a:rPr>
              <a:t>oppfølgingstiltaket</a:t>
            </a:r>
            <a:r>
              <a:rPr lang="en-US">
                <a:ea typeface="Calibri"/>
                <a:cs typeface="Calibri"/>
              </a:rPr>
              <a:t> man ser på er </a:t>
            </a:r>
            <a:r>
              <a:rPr lang="en-US" err="1">
                <a:ea typeface="Calibri"/>
                <a:cs typeface="Calibri"/>
              </a:rPr>
              <a:t>feks</a:t>
            </a:r>
            <a:r>
              <a:rPr lang="en-US">
                <a:ea typeface="Calibri"/>
                <a:cs typeface="Calibri"/>
              </a:rPr>
              <a:t> “studier med </a:t>
            </a:r>
            <a:r>
              <a:rPr lang="en-US" err="1">
                <a:ea typeface="Calibri"/>
                <a:cs typeface="Calibri"/>
              </a:rPr>
              <a:t>støtte</a:t>
            </a:r>
            <a:r>
              <a:rPr lang="en-US">
                <a:ea typeface="Calibri"/>
                <a:cs typeface="Calibri"/>
              </a:rPr>
              <a:t>” </a:t>
            </a:r>
            <a:r>
              <a:rPr lang="en-US" err="1">
                <a:ea typeface="Calibri"/>
                <a:cs typeface="Calibri"/>
              </a:rPr>
              <a:t>eller</a:t>
            </a:r>
            <a:r>
              <a:rPr lang="en-US">
                <a:ea typeface="Calibri"/>
                <a:cs typeface="Calibri"/>
              </a:rPr>
              <a:t> er det </a:t>
            </a:r>
            <a:r>
              <a:rPr lang="en-US" err="1">
                <a:ea typeface="Calibri"/>
                <a:cs typeface="Calibri"/>
              </a:rPr>
              <a:t>fordi</a:t>
            </a:r>
            <a:r>
              <a:rPr lang="en-US">
                <a:ea typeface="Calibri"/>
                <a:cs typeface="Calibri"/>
              </a:rPr>
              <a:t> </a:t>
            </a:r>
            <a:r>
              <a:rPr lang="en-US" err="1">
                <a:ea typeface="Calibri"/>
                <a:cs typeface="Calibri"/>
              </a:rPr>
              <a:t>tiltaksarrangør</a:t>
            </a:r>
            <a:r>
              <a:rPr lang="en-US">
                <a:ea typeface="Calibri"/>
                <a:cs typeface="Calibri"/>
              </a:rPr>
              <a:t> (og Nav) jobber </a:t>
            </a:r>
            <a:r>
              <a:rPr lang="en-US" err="1">
                <a:ea typeface="Calibri"/>
                <a:cs typeface="Calibri"/>
              </a:rPr>
              <a:t>annerledes</a:t>
            </a:r>
            <a:r>
              <a:rPr lang="en-US">
                <a:ea typeface="Calibri"/>
                <a:cs typeface="Calibri"/>
              </a:rPr>
              <a:t> </a:t>
            </a:r>
            <a:r>
              <a:rPr lang="en-US" err="1">
                <a:ea typeface="Calibri"/>
                <a:cs typeface="Calibri"/>
              </a:rPr>
              <a:t>i</a:t>
            </a:r>
            <a:r>
              <a:rPr lang="en-US">
                <a:ea typeface="Calibri"/>
                <a:cs typeface="Calibri"/>
              </a:rPr>
              <a:t> </a:t>
            </a:r>
            <a:r>
              <a:rPr lang="en-US" err="1">
                <a:ea typeface="Calibri"/>
                <a:cs typeface="Calibri"/>
              </a:rPr>
              <a:t>områder</a:t>
            </a:r>
            <a:r>
              <a:rPr lang="en-US">
                <a:ea typeface="Calibri"/>
                <a:cs typeface="Calibri"/>
              </a:rPr>
              <a:t> med </a:t>
            </a:r>
            <a:r>
              <a:rPr lang="en-US" err="1">
                <a:ea typeface="Calibri"/>
                <a:cs typeface="Calibri"/>
              </a:rPr>
              <a:t>gode</a:t>
            </a:r>
            <a:r>
              <a:rPr lang="en-US">
                <a:ea typeface="Calibri"/>
                <a:cs typeface="Calibri"/>
              </a:rPr>
              <a:t> </a:t>
            </a:r>
            <a:r>
              <a:rPr lang="en-US" err="1">
                <a:ea typeface="Calibri"/>
                <a:cs typeface="Calibri"/>
              </a:rPr>
              <a:t>resultater</a:t>
            </a:r>
            <a:r>
              <a:rPr lang="en-US">
                <a:ea typeface="Calibri"/>
                <a:cs typeface="Calibri"/>
              </a:rPr>
              <a:t>? </a:t>
            </a:r>
          </a:p>
          <a:p>
            <a:endParaRPr lang="en-US">
              <a:ea typeface="Calibri"/>
              <a:cs typeface="Calibri"/>
            </a:endParaRPr>
          </a:p>
          <a:p>
            <a:r>
              <a:rPr lang="en-US">
                <a:ea typeface="Calibri"/>
                <a:cs typeface="Calibri"/>
              </a:rPr>
              <a:t>Er </a:t>
            </a:r>
            <a:r>
              <a:rPr lang="en-US" err="1">
                <a:ea typeface="Calibri"/>
                <a:cs typeface="Calibri"/>
              </a:rPr>
              <a:t>dette</a:t>
            </a:r>
            <a:r>
              <a:rPr lang="en-US">
                <a:ea typeface="Calibri"/>
                <a:cs typeface="Calibri"/>
              </a:rPr>
              <a:t> et </a:t>
            </a:r>
            <a:r>
              <a:rPr lang="en-US" err="1">
                <a:ea typeface="Calibri"/>
                <a:cs typeface="Calibri"/>
              </a:rPr>
              <a:t>godt</a:t>
            </a:r>
            <a:r>
              <a:rPr lang="en-US">
                <a:ea typeface="Calibri"/>
                <a:cs typeface="Calibri"/>
              </a:rPr>
              <a:t> </a:t>
            </a:r>
            <a:r>
              <a:rPr lang="en-US" err="1">
                <a:ea typeface="Calibri"/>
                <a:cs typeface="Calibri"/>
              </a:rPr>
              <a:t>resultat</a:t>
            </a:r>
            <a:r>
              <a:rPr lang="en-US">
                <a:ea typeface="Calibri"/>
                <a:cs typeface="Calibri"/>
              </a:rPr>
              <a:t>? </a:t>
            </a:r>
            <a:r>
              <a:rPr lang="en-US" err="1">
                <a:ea typeface="Calibri"/>
                <a:cs typeface="Calibri"/>
              </a:rPr>
              <a:t>Hva</a:t>
            </a:r>
            <a:r>
              <a:rPr lang="en-US">
                <a:ea typeface="Calibri"/>
                <a:cs typeface="Calibri"/>
              </a:rPr>
              <a:t> er et </a:t>
            </a:r>
            <a:r>
              <a:rPr lang="en-US" err="1">
                <a:ea typeface="Calibri"/>
                <a:cs typeface="Calibri"/>
              </a:rPr>
              <a:t>godt</a:t>
            </a:r>
            <a:r>
              <a:rPr lang="en-US">
                <a:ea typeface="Calibri"/>
                <a:cs typeface="Calibri"/>
              </a:rPr>
              <a:t> </a:t>
            </a:r>
            <a:r>
              <a:rPr lang="en-US" err="1">
                <a:ea typeface="Calibri"/>
                <a:cs typeface="Calibri"/>
              </a:rPr>
              <a:t>resultat</a:t>
            </a:r>
            <a:r>
              <a:rPr lang="en-US">
                <a:ea typeface="Calibri"/>
                <a:cs typeface="Calibri"/>
              </a:rPr>
              <a:t>? </a:t>
            </a:r>
            <a:r>
              <a:rPr lang="en-US" err="1">
                <a:ea typeface="Calibri"/>
                <a:cs typeface="Calibri"/>
              </a:rPr>
              <a:t>Nå</a:t>
            </a:r>
            <a:r>
              <a:rPr lang="en-US">
                <a:ea typeface="Calibri"/>
                <a:cs typeface="Calibri"/>
              </a:rPr>
              <a:t> kan man </a:t>
            </a:r>
            <a:r>
              <a:rPr lang="en-US" err="1">
                <a:ea typeface="Calibri"/>
                <a:cs typeface="Calibri"/>
              </a:rPr>
              <a:t>sammenlikne</a:t>
            </a:r>
            <a:r>
              <a:rPr lang="en-US">
                <a:ea typeface="Calibri"/>
                <a:cs typeface="Calibri"/>
              </a:rPr>
              <a:t> </a:t>
            </a:r>
            <a:r>
              <a:rPr lang="en-US" err="1">
                <a:ea typeface="Calibri"/>
                <a:cs typeface="Calibri"/>
              </a:rPr>
              <a:t>mellom</a:t>
            </a:r>
            <a:r>
              <a:rPr lang="en-US">
                <a:ea typeface="Calibri"/>
                <a:cs typeface="Calibri"/>
              </a:rPr>
              <a:t> </a:t>
            </a:r>
            <a:r>
              <a:rPr lang="en-US" err="1">
                <a:ea typeface="Calibri"/>
                <a:cs typeface="Calibri"/>
              </a:rPr>
              <a:t>ulike</a:t>
            </a:r>
            <a:r>
              <a:rPr lang="en-US">
                <a:ea typeface="Calibri"/>
                <a:cs typeface="Calibri"/>
              </a:rPr>
              <a:t> </a:t>
            </a:r>
            <a:r>
              <a:rPr lang="en-US" err="1">
                <a:ea typeface="Calibri"/>
                <a:cs typeface="Calibri"/>
              </a:rPr>
              <a:t>avtaler</a:t>
            </a:r>
            <a:r>
              <a:rPr lang="en-US">
                <a:ea typeface="Calibri"/>
                <a:cs typeface="Calibri"/>
              </a:rPr>
              <a:t>, </a:t>
            </a:r>
            <a:r>
              <a:rPr lang="en-US" err="1">
                <a:ea typeface="Calibri"/>
                <a:cs typeface="Calibri"/>
              </a:rPr>
              <a:t>ulike</a:t>
            </a:r>
            <a:r>
              <a:rPr lang="en-US">
                <a:ea typeface="Calibri"/>
                <a:cs typeface="Calibri"/>
              </a:rPr>
              <a:t> </a:t>
            </a:r>
            <a:r>
              <a:rPr lang="en-US" err="1">
                <a:ea typeface="Calibri"/>
                <a:cs typeface="Calibri"/>
              </a:rPr>
              <a:t>fylker</a:t>
            </a:r>
            <a:r>
              <a:rPr lang="en-US">
                <a:ea typeface="Calibri"/>
                <a:cs typeface="Calibri"/>
              </a:rPr>
              <a:t> </a:t>
            </a:r>
            <a:r>
              <a:rPr lang="en-US" err="1">
                <a:ea typeface="Calibri"/>
                <a:cs typeface="Calibri"/>
              </a:rPr>
              <a:t>osv</a:t>
            </a:r>
            <a:r>
              <a:rPr lang="en-US">
                <a:ea typeface="Calibri"/>
                <a:cs typeface="Calibri"/>
              </a:rPr>
              <a:t>, og da kan man </a:t>
            </a:r>
            <a:r>
              <a:rPr lang="en-US" err="1">
                <a:ea typeface="Calibri"/>
                <a:cs typeface="Calibri"/>
              </a:rPr>
              <a:t>enklere</a:t>
            </a:r>
            <a:r>
              <a:rPr lang="en-US">
                <a:ea typeface="Calibri"/>
                <a:cs typeface="Calibri"/>
              </a:rPr>
              <a:t> se </a:t>
            </a:r>
            <a:r>
              <a:rPr lang="en-US" err="1">
                <a:ea typeface="Calibri"/>
                <a:cs typeface="Calibri"/>
              </a:rPr>
              <a:t>hva</a:t>
            </a:r>
            <a:r>
              <a:rPr lang="en-US">
                <a:ea typeface="Calibri"/>
                <a:cs typeface="Calibri"/>
              </a:rPr>
              <a:t> </a:t>
            </a:r>
            <a:r>
              <a:rPr lang="en-US" err="1">
                <a:ea typeface="Calibri"/>
                <a:cs typeface="Calibri"/>
              </a:rPr>
              <a:t>resultatene</a:t>
            </a:r>
            <a:r>
              <a:rPr lang="en-US">
                <a:ea typeface="Calibri"/>
                <a:cs typeface="Calibri"/>
              </a:rPr>
              <a:t> kan </a:t>
            </a:r>
            <a:r>
              <a:rPr lang="en-US" err="1">
                <a:ea typeface="Calibri"/>
                <a:cs typeface="Calibri"/>
              </a:rPr>
              <a:t>være</a:t>
            </a:r>
            <a:r>
              <a:rPr lang="en-US">
                <a:ea typeface="Calibri"/>
                <a:cs typeface="Calibri"/>
              </a:rPr>
              <a:t>. </a:t>
            </a:r>
          </a:p>
          <a:p>
            <a:endParaRPr lang="en-US">
              <a:ea typeface="Calibri"/>
              <a:cs typeface="Calibri"/>
            </a:endParaRPr>
          </a:p>
          <a:p>
            <a:r>
              <a:rPr lang="en-US">
                <a:ea typeface="Calibri"/>
                <a:cs typeface="Calibri"/>
              </a:rPr>
              <a:t>For </a:t>
            </a:r>
            <a:r>
              <a:rPr lang="en-US" err="1">
                <a:ea typeface="Calibri"/>
                <a:cs typeface="Calibri"/>
              </a:rPr>
              <a:t>landet</a:t>
            </a:r>
            <a:r>
              <a:rPr lang="en-US">
                <a:ea typeface="Calibri"/>
                <a:cs typeface="Calibri"/>
              </a:rPr>
              <a:t> og </a:t>
            </a:r>
            <a:r>
              <a:rPr lang="en-US" err="1">
                <a:ea typeface="Calibri"/>
                <a:cs typeface="Calibri"/>
              </a:rPr>
              <a:t>fylket</a:t>
            </a:r>
            <a:r>
              <a:rPr lang="en-US">
                <a:ea typeface="Calibri"/>
                <a:cs typeface="Calibri"/>
              </a:rPr>
              <a:t> </a:t>
            </a:r>
            <a:r>
              <a:rPr lang="en-US" err="1">
                <a:ea typeface="Calibri"/>
                <a:cs typeface="Calibri"/>
              </a:rPr>
              <a:t>har</a:t>
            </a:r>
            <a:r>
              <a:rPr lang="en-US">
                <a:ea typeface="Calibri"/>
                <a:cs typeface="Calibri"/>
              </a:rPr>
              <a:t> vi </a:t>
            </a:r>
            <a:r>
              <a:rPr lang="en-US" err="1">
                <a:ea typeface="Calibri"/>
                <a:cs typeface="Calibri"/>
              </a:rPr>
              <a:t>følgende</a:t>
            </a:r>
            <a:r>
              <a:rPr lang="en-US">
                <a:ea typeface="Calibri"/>
                <a:cs typeface="Calibri"/>
              </a:rPr>
              <a:t> </a:t>
            </a:r>
            <a:r>
              <a:rPr lang="en-US" err="1">
                <a:ea typeface="Calibri"/>
                <a:cs typeface="Calibri"/>
              </a:rPr>
              <a:t>tiltak</a:t>
            </a:r>
            <a:r>
              <a:rPr lang="en-US">
                <a:ea typeface="Calibri"/>
                <a:cs typeface="Calibri"/>
              </a:rPr>
              <a:t> </a:t>
            </a:r>
            <a:r>
              <a:rPr lang="en-US" err="1">
                <a:ea typeface="Calibri"/>
                <a:cs typeface="Calibri"/>
              </a:rPr>
              <a:t>inne</a:t>
            </a:r>
            <a:r>
              <a:rPr lang="en-US">
                <a:ea typeface="Calibri"/>
                <a:cs typeface="Calibri"/>
              </a:rPr>
              <a:t> </a:t>
            </a:r>
            <a:r>
              <a:rPr lang="en-US" err="1">
                <a:ea typeface="Calibri"/>
                <a:cs typeface="Calibri"/>
              </a:rPr>
              <a:t>i</a:t>
            </a:r>
            <a:r>
              <a:rPr lang="en-US">
                <a:ea typeface="Calibri"/>
                <a:cs typeface="Calibri"/>
              </a:rPr>
              <a:t> </a:t>
            </a:r>
            <a:r>
              <a:rPr lang="en-US" err="1">
                <a:ea typeface="Calibri"/>
                <a:cs typeface="Calibri"/>
              </a:rPr>
              <a:t>arbeidsindikatoren</a:t>
            </a:r>
            <a:r>
              <a:rPr lang="en-US">
                <a:ea typeface="Calibri"/>
                <a:cs typeface="Calibri"/>
              </a:rPr>
              <a:t>: </a:t>
            </a:r>
          </a:p>
          <a:p>
            <a:endParaRPr lang="en-US">
              <a:ea typeface="Calibri"/>
              <a:cs typeface="Calibri"/>
            </a:endParaRPr>
          </a:p>
          <a:p>
            <a:r>
              <a:rPr lang="en-US">
                <a:ea typeface="Calibri"/>
                <a:cs typeface="Calibri"/>
              </a:rPr>
              <a:t>Arbeid med </a:t>
            </a:r>
            <a:r>
              <a:rPr lang="en-US" err="1">
                <a:ea typeface="Calibri"/>
                <a:cs typeface="Calibri"/>
              </a:rPr>
              <a:t>støtte</a:t>
            </a:r>
            <a:endParaRPr lang="en-US">
              <a:ea typeface="Calibri"/>
              <a:cs typeface="Calibri"/>
            </a:endParaRPr>
          </a:p>
          <a:p>
            <a:r>
              <a:rPr lang="en-US">
                <a:ea typeface="Calibri"/>
                <a:cs typeface="Calibri"/>
              </a:rPr>
              <a:t>AFT</a:t>
            </a:r>
          </a:p>
          <a:p>
            <a:r>
              <a:rPr lang="en-US">
                <a:ea typeface="Calibri"/>
                <a:cs typeface="Calibri"/>
              </a:rPr>
              <a:t>AMO</a:t>
            </a:r>
          </a:p>
          <a:p>
            <a:r>
              <a:rPr lang="en-US" err="1">
                <a:ea typeface="Calibri"/>
                <a:cs typeface="Calibri"/>
              </a:rPr>
              <a:t>Digitalt</a:t>
            </a:r>
            <a:r>
              <a:rPr lang="en-US">
                <a:ea typeface="Calibri"/>
                <a:cs typeface="Calibri"/>
              </a:rPr>
              <a:t> </a:t>
            </a:r>
            <a:r>
              <a:rPr lang="en-US" err="1">
                <a:ea typeface="Calibri"/>
                <a:cs typeface="Calibri"/>
              </a:rPr>
              <a:t>oppfølgingstiltaket</a:t>
            </a:r>
            <a:r>
              <a:rPr lang="en-US">
                <a:ea typeface="Calibri"/>
                <a:cs typeface="Calibri"/>
              </a:rPr>
              <a:t> for </a:t>
            </a:r>
            <a:r>
              <a:rPr lang="en-US" err="1">
                <a:ea typeface="Calibri"/>
                <a:cs typeface="Calibri"/>
              </a:rPr>
              <a:t>arbeidssøkere</a:t>
            </a:r>
            <a:endParaRPr lang="en-US">
              <a:ea typeface="Calibri"/>
              <a:cs typeface="Calibri"/>
            </a:endParaRPr>
          </a:p>
          <a:p>
            <a:r>
              <a:rPr lang="en-US">
                <a:ea typeface="Calibri"/>
                <a:cs typeface="Calibri"/>
              </a:rPr>
              <a:t>IPS – </a:t>
            </a:r>
            <a:r>
              <a:rPr lang="en-US" err="1">
                <a:ea typeface="Calibri"/>
                <a:cs typeface="Calibri"/>
              </a:rPr>
              <a:t>Individuell</a:t>
            </a:r>
            <a:r>
              <a:rPr lang="en-US">
                <a:ea typeface="Calibri"/>
                <a:cs typeface="Calibri"/>
              </a:rPr>
              <a:t> </a:t>
            </a:r>
            <a:r>
              <a:rPr lang="en-US" err="1">
                <a:ea typeface="Calibri"/>
                <a:cs typeface="Calibri"/>
              </a:rPr>
              <a:t>jobbstøtte</a:t>
            </a:r>
            <a:endParaRPr lang="en-US">
              <a:ea typeface="Calibri"/>
              <a:cs typeface="Calibri"/>
            </a:endParaRPr>
          </a:p>
          <a:p>
            <a:r>
              <a:rPr lang="en-US" err="1">
                <a:ea typeface="Calibri"/>
                <a:cs typeface="Calibri"/>
              </a:rPr>
              <a:t>Jobbklubb</a:t>
            </a:r>
            <a:endParaRPr lang="en-US">
              <a:ea typeface="Calibri"/>
              <a:cs typeface="Calibri"/>
            </a:endParaRPr>
          </a:p>
          <a:p>
            <a:r>
              <a:rPr lang="en-US" err="1">
                <a:ea typeface="Calibri"/>
                <a:cs typeface="Calibri"/>
              </a:rPr>
              <a:t>Midl</a:t>
            </a:r>
            <a:r>
              <a:rPr lang="en-US">
                <a:ea typeface="Calibri"/>
                <a:cs typeface="Calibri"/>
              </a:rPr>
              <a:t> </a:t>
            </a:r>
            <a:r>
              <a:rPr lang="en-US" err="1">
                <a:ea typeface="Calibri"/>
                <a:cs typeface="Calibri"/>
              </a:rPr>
              <a:t>lønnstilskudd</a:t>
            </a:r>
            <a:endParaRPr lang="en-US">
              <a:ea typeface="Calibri"/>
              <a:cs typeface="Calibri"/>
            </a:endParaRPr>
          </a:p>
          <a:p>
            <a:r>
              <a:rPr lang="en-US" err="1">
                <a:ea typeface="Calibri"/>
                <a:cs typeface="Calibri"/>
              </a:rPr>
              <a:t>Oppfølgingstiltaket</a:t>
            </a:r>
            <a:endParaRPr lang="en-US">
              <a:ea typeface="Calibri"/>
              <a:cs typeface="Calibri"/>
            </a:endParaRPr>
          </a:p>
        </p:txBody>
      </p:sp>
      <p:sp>
        <p:nvSpPr>
          <p:cNvPr id="4" name="Slide Number Placeholder 3"/>
          <p:cNvSpPr>
            <a:spLocks noGrp="1"/>
          </p:cNvSpPr>
          <p:nvPr>
            <p:ph type="sldNum" sz="quarter" idx="5"/>
          </p:nvPr>
        </p:nvSpPr>
        <p:spPr/>
        <p:txBody>
          <a:bodyPr/>
          <a:lstStyle/>
          <a:p>
            <a:fld id="{071B4BBF-70B9-8047-B02F-2484F1EA6A40}" type="slidenum">
              <a:rPr lang="nb-NO" smtClean="0"/>
              <a:t>22</a:t>
            </a:fld>
            <a:endParaRPr lang="nb-NO"/>
          </a:p>
        </p:txBody>
      </p:sp>
    </p:spTree>
    <p:extLst>
      <p:ext uri="{BB962C8B-B14F-4D97-AF65-F5344CB8AC3E}">
        <p14:creationId xmlns:p14="http://schemas.microsoft.com/office/powerpoint/2010/main" val="11033939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Man kan skille ut og se på kun indikatoren. Her ser man tydeligere hva resultatene er og hva trenden er. </a:t>
            </a:r>
          </a:p>
          <a:p>
            <a:endParaRPr lang="nb-NO"/>
          </a:p>
          <a:p>
            <a:r>
              <a:rPr lang="nb-NO"/>
              <a:t>Tallet 1.09 fra januar 2025, betyr altså at vi har undersøkt alle som var inne i oppfølgingstiltaket i landet i januar 2025, og sett på de kommende 12 månedene hvor mange timer de deltakerne som var inne i januar 2025 har jobbet i snitt pr uke i den perioden. 1,09 betyr at de deltakerne som var inne i januar 2025 jobbet i snitt 1,09 timer mer i uken enn modellen hadde regnet ut at 14a-brukere  med de kjennetegnene og i det arbeidsmarkedet som oppfølgingsdeltakerne hadde/var i, skulle jobbe i snitt pr uke for perioden. </a:t>
            </a:r>
          </a:p>
        </p:txBody>
      </p:sp>
      <p:sp>
        <p:nvSpPr>
          <p:cNvPr id="4" name="Plassholder for lysbildenummer 3"/>
          <p:cNvSpPr>
            <a:spLocks noGrp="1"/>
          </p:cNvSpPr>
          <p:nvPr>
            <p:ph type="sldNum" sz="quarter" idx="5"/>
          </p:nvPr>
        </p:nvSpPr>
        <p:spPr/>
        <p:txBody>
          <a:bodyPr/>
          <a:lstStyle/>
          <a:p>
            <a:fld id="{071B4BBF-70B9-8047-B02F-2484F1EA6A40}" type="slidenum">
              <a:rPr lang="nb-NO" smtClean="0"/>
              <a:t>23</a:t>
            </a:fld>
            <a:endParaRPr lang="nb-NO"/>
          </a:p>
        </p:txBody>
      </p:sp>
    </p:spTree>
    <p:extLst>
      <p:ext uri="{BB962C8B-B14F-4D97-AF65-F5344CB8AC3E}">
        <p14:creationId xmlns:p14="http://schemas.microsoft.com/office/powerpoint/2010/main" val="9966709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ea typeface="Calibri"/>
                <a:cs typeface="Calibri"/>
              </a:rPr>
              <a:t>Denne figuren viser resultatene for alle Nav-fylkene. </a:t>
            </a:r>
          </a:p>
          <a:p>
            <a:endParaRPr lang="nb-NO">
              <a:ea typeface="Calibri"/>
              <a:cs typeface="Calibri"/>
            </a:endParaRPr>
          </a:p>
          <a:p>
            <a:r>
              <a:rPr lang="nb-NO">
                <a:ea typeface="Calibri"/>
                <a:cs typeface="Calibri"/>
              </a:rPr>
              <a:t>Denne figuren viser hva som kan være mulig å få til av resultater. Rødt fylke har gode resultater hele veien, så det må være noe for andre fylker å strekke seg etter. </a:t>
            </a:r>
          </a:p>
          <a:p>
            <a:endParaRPr lang="nb-NO">
              <a:ea typeface="Calibri"/>
              <a:cs typeface="Calibri"/>
            </a:endParaRPr>
          </a:p>
          <a:p>
            <a:r>
              <a:rPr lang="nb-NO">
                <a:ea typeface="Calibri"/>
                <a:cs typeface="Calibri"/>
              </a:rPr>
              <a:t>Man kan altså sammenlikne indikatorresultater mellom fylkene på en mer objektiv måte enn tidligere ettersom vi har kontrollert for så mange objektive kjennetegn. </a:t>
            </a:r>
            <a:endParaRPr lang="nb-NO"/>
          </a:p>
        </p:txBody>
      </p:sp>
      <p:sp>
        <p:nvSpPr>
          <p:cNvPr id="4" name="Plassholder for lysbildenummer 3"/>
          <p:cNvSpPr>
            <a:spLocks noGrp="1"/>
          </p:cNvSpPr>
          <p:nvPr>
            <p:ph type="sldNum" sz="quarter" idx="5"/>
          </p:nvPr>
        </p:nvSpPr>
        <p:spPr/>
        <p:txBody>
          <a:bodyPr/>
          <a:lstStyle/>
          <a:p>
            <a:fld id="{071B4BBF-70B9-8047-B02F-2484F1EA6A40}" type="slidenum">
              <a:rPr lang="nb-NO" smtClean="0"/>
              <a:t>24</a:t>
            </a:fld>
            <a:endParaRPr lang="nb-NO"/>
          </a:p>
        </p:txBody>
      </p:sp>
    </p:spTree>
    <p:extLst>
      <p:ext uri="{BB962C8B-B14F-4D97-AF65-F5344CB8AC3E}">
        <p14:creationId xmlns:p14="http://schemas.microsoft.com/office/powerpoint/2010/main" val="5863844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071B4BBF-70B9-8047-B02F-2484F1EA6A40}" type="slidenum">
              <a:rPr lang="nb-NO" smtClean="0"/>
              <a:t>25</a:t>
            </a:fld>
            <a:endParaRPr lang="nb-NO"/>
          </a:p>
        </p:txBody>
      </p:sp>
    </p:spTree>
    <p:extLst>
      <p:ext uri="{BB962C8B-B14F-4D97-AF65-F5344CB8AC3E}">
        <p14:creationId xmlns:p14="http://schemas.microsoft.com/office/powerpoint/2010/main" val="31429063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Man kan </a:t>
            </a:r>
            <a:r>
              <a:rPr lang="en-US" err="1">
                <a:ea typeface="Calibri"/>
                <a:cs typeface="Calibri"/>
              </a:rPr>
              <a:t>også</a:t>
            </a:r>
            <a:r>
              <a:rPr lang="en-US">
                <a:ea typeface="Calibri"/>
                <a:cs typeface="Calibri"/>
              </a:rPr>
              <a:t> </a:t>
            </a:r>
            <a:r>
              <a:rPr lang="en-US" err="1">
                <a:ea typeface="Calibri"/>
                <a:cs typeface="Calibri"/>
              </a:rPr>
              <a:t>sammenlikne</a:t>
            </a:r>
            <a:r>
              <a:rPr lang="en-US">
                <a:ea typeface="Calibri"/>
                <a:cs typeface="Calibri"/>
              </a:rPr>
              <a:t> </a:t>
            </a:r>
            <a:r>
              <a:rPr lang="en-US" err="1">
                <a:ea typeface="Calibri"/>
                <a:cs typeface="Calibri"/>
              </a:rPr>
              <a:t>mellom</a:t>
            </a:r>
            <a:r>
              <a:rPr lang="en-US">
                <a:ea typeface="Calibri"/>
                <a:cs typeface="Calibri"/>
              </a:rPr>
              <a:t> </a:t>
            </a:r>
            <a:r>
              <a:rPr lang="en-US" err="1">
                <a:ea typeface="Calibri"/>
                <a:cs typeface="Calibri"/>
              </a:rPr>
              <a:t>tiltak</a:t>
            </a:r>
            <a:r>
              <a:rPr lang="en-US">
                <a:ea typeface="Calibri"/>
                <a:cs typeface="Calibri"/>
              </a:rPr>
              <a:t> </a:t>
            </a:r>
            <a:r>
              <a:rPr lang="en-US" err="1">
                <a:ea typeface="Calibri"/>
                <a:cs typeface="Calibri"/>
              </a:rPr>
              <a:t>som</a:t>
            </a:r>
            <a:r>
              <a:rPr lang="en-US">
                <a:ea typeface="Calibri"/>
                <a:cs typeface="Calibri"/>
              </a:rPr>
              <a:t> </a:t>
            </a:r>
            <a:r>
              <a:rPr lang="en-US" err="1">
                <a:ea typeface="Calibri"/>
                <a:cs typeface="Calibri"/>
              </a:rPr>
              <a:t>likner</a:t>
            </a:r>
            <a:r>
              <a:rPr lang="en-US">
                <a:ea typeface="Calibri"/>
                <a:cs typeface="Calibri"/>
              </a:rPr>
              <a:t> på </a:t>
            </a:r>
            <a:r>
              <a:rPr lang="en-US" err="1">
                <a:ea typeface="Calibri"/>
                <a:cs typeface="Calibri"/>
              </a:rPr>
              <a:t>hverandre</a:t>
            </a:r>
            <a:r>
              <a:rPr lang="en-US">
                <a:ea typeface="Calibri"/>
                <a:cs typeface="Calibri"/>
              </a:rPr>
              <a:t>. </a:t>
            </a:r>
            <a:r>
              <a:rPr lang="en-US" err="1">
                <a:ea typeface="Calibri"/>
                <a:cs typeface="Calibri"/>
              </a:rPr>
              <a:t>Arbeidsindikatoren</a:t>
            </a:r>
            <a:r>
              <a:rPr lang="en-US">
                <a:ea typeface="Calibri"/>
                <a:cs typeface="Calibri"/>
              </a:rPr>
              <a:t> </a:t>
            </a:r>
            <a:r>
              <a:rPr lang="en-US" err="1">
                <a:ea typeface="Calibri"/>
                <a:cs typeface="Calibri"/>
              </a:rPr>
              <a:t>sier</a:t>
            </a:r>
            <a:r>
              <a:rPr lang="en-US">
                <a:ea typeface="Calibri"/>
                <a:cs typeface="Calibri"/>
              </a:rPr>
              <a:t> </a:t>
            </a:r>
            <a:r>
              <a:rPr lang="en-US" err="1">
                <a:ea typeface="Calibri"/>
                <a:cs typeface="Calibri"/>
              </a:rPr>
              <a:t>ikke</a:t>
            </a:r>
            <a:r>
              <a:rPr lang="en-US">
                <a:ea typeface="Calibri"/>
                <a:cs typeface="Calibri"/>
              </a:rPr>
              <a:t> </a:t>
            </a:r>
            <a:r>
              <a:rPr lang="en-US" err="1">
                <a:ea typeface="Calibri"/>
                <a:cs typeface="Calibri"/>
              </a:rPr>
              <a:t>noe</a:t>
            </a:r>
            <a:r>
              <a:rPr lang="en-US">
                <a:ea typeface="Calibri"/>
                <a:cs typeface="Calibri"/>
              </a:rPr>
              <a:t> om </a:t>
            </a:r>
            <a:r>
              <a:rPr lang="en-US" err="1">
                <a:ea typeface="Calibri"/>
                <a:cs typeface="Calibri"/>
              </a:rPr>
              <a:t>hvorfor</a:t>
            </a:r>
            <a:r>
              <a:rPr lang="en-US">
                <a:ea typeface="Calibri"/>
                <a:cs typeface="Calibri"/>
              </a:rPr>
              <a:t> </a:t>
            </a:r>
            <a:r>
              <a:rPr lang="en-US" err="1">
                <a:ea typeface="Calibri"/>
                <a:cs typeface="Calibri"/>
              </a:rPr>
              <a:t>resultatene</a:t>
            </a:r>
            <a:r>
              <a:rPr lang="en-US">
                <a:ea typeface="Calibri"/>
                <a:cs typeface="Calibri"/>
              </a:rPr>
              <a:t> er </a:t>
            </a:r>
            <a:r>
              <a:rPr lang="en-US" err="1">
                <a:ea typeface="Calibri"/>
                <a:cs typeface="Calibri"/>
              </a:rPr>
              <a:t>som</a:t>
            </a:r>
            <a:r>
              <a:rPr lang="en-US">
                <a:ea typeface="Calibri"/>
                <a:cs typeface="Calibri"/>
              </a:rPr>
              <a:t> de er, </a:t>
            </a:r>
            <a:r>
              <a:rPr lang="en-US" err="1">
                <a:ea typeface="Calibri"/>
                <a:cs typeface="Calibri"/>
              </a:rPr>
              <a:t>så</a:t>
            </a:r>
            <a:r>
              <a:rPr lang="en-US">
                <a:ea typeface="Calibri"/>
                <a:cs typeface="Calibri"/>
              </a:rPr>
              <a:t> det er </a:t>
            </a:r>
            <a:r>
              <a:rPr lang="en-US" err="1">
                <a:ea typeface="Calibri"/>
                <a:cs typeface="Calibri"/>
              </a:rPr>
              <a:t>viktig</a:t>
            </a:r>
            <a:r>
              <a:rPr lang="en-US">
                <a:ea typeface="Calibri"/>
                <a:cs typeface="Calibri"/>
              </a:rPr>
              <a:t> å </a:t>
            </a:r>
            <a:r>
              <a:rPr lang="en-US" err="1">
                <a:ea typeface="Calibri"/>
                <a:cs typeface="Calibri"/>
              </a:rPr>
              <a:t>kjenne</a:t>
            </a:r>
            <a:r>
              <a:rPr lang="en-US">
                <a:ea typeface="Calibri"/>
                <a:cs typeface="Calibri"/>
              </a:rPr>
              <a:t> </a:t>
            </a:r>
            <a:r>
              <a:rPr lang="en-US" err="1">
                <a:ea typeface="Calibri"/>
                <a:cs typeface="Calibri"/>
              </a:rPr>
              <a:t>til</a:t>
            </a:r>
            <a:r>
              <a:rPr lang="en-US">
                <a:ea typeface="Calibri"/>
                <a:cs typeface="Calibri"/>
              </a:rPr>
              <a:t> </a:t>
            </a:r>
            <a:r>
              <a:rPr lang="en-US" err="1">
                <a:ea typeface="Calibri"/>
                <a:cs typeface="Calibri"/>
              </a:rPr>
              <a:t>tiltakene</a:t>
            </a:r>
            <a:r>
              <a:rPr lang="en-US">
                <a:ea typeface="Calibri"/>
                <a:cs typeface="Calibri"/>
              </a:rPr>
              <a:t> man </a:t>
            </a:r>
            <a:r>
              <a:rPr lang="en-US" err="1">
                <a:ea typeface="Calibri"/>
                <a:cs typeface="Calibri"/>
              </a:rPr>
              <a:t>undersøker</a:t>
            </a:r>
            <a:r>
              <a:rPr lang="en-US">
                <a:ea typeface="Calibri"/>
                <a:cs typeface="Calibri"/>
              </a:rPr>
              <a:t> (er det </a:t>
            </a:r>
            <a:r>
              <a:rPr lang="en-US" err="1">
                <a:ea typeface="Calibri"/>
                <a:cs typeface="Calibri"/>
              </a:rPr>
              <a:t>forskjeller</a:t>
            </a:r>
            <a:r>
              <a:rPr lang="en-US">
                <a:ea typeface="Calibri"/>
                <a:cs typeface="Calibri"/>
              </a:rPr>
              <a:t> </a:t>
            </a:r>
            <a:r>
              <a:rPr lang="en-US" err="1">
                <a:ea typeface="Calibri"/>
                <a:cs typeface="Calibri"/>
              </a:rPr>
              <a:t>mellom</a:t>
            </a:r>
            <a:r>
              <a:rPr lang="en-US">
                <a:ea typeface="Calibri"/>
                <a:cs typeface="Calibri"/>
              </a:rPr>
              <a:t> </a:t>
            </a:r>
            <a:r>
              <a:rPr lang="en-US" err="1">
                <a:ea typeface="Calibri"/>
                <a:cs typeface="Calibri"/>
              </a:rPr>
              <a:t>tiltakene</a:t>
            </a:r>
            <a:r>
              <a:rPr lang="en-US">
                <a:ea typeface="Calibri"/>
                <a:cs typeface="Calibri"/>
              </a:rPr>
              <a:t> </a:t>
            </a:r>
            <a:r>
              <a:rPr lang="en-US" err="1">
                <a:ea typeface="Calibri"/>
                <a:cs typeface="Calibri"/>
              </a:rPr>
              <a:t>som</a:t>
            </a:r>
            <a:r>
              <a:rPr lang="en-US">
                <a:ea typeface="Calibri"/>
                <a:cs typeface="Calibri"/>
              </a:rPr>
              <a:t> </a:t>
            </a:r>
            <a:r>
              <a:rPr lang="en-US" err="1">
                <a:ea typeface="Calibri"/>
                <a:cs typeface="Calibri"/>
              </a:rPr>
              <a:t>ikke</a:t>
            </a:r>
            <a:r>
              <a:rPr lang="en-US">
                <a:ea typeface="Calibri"/>
                <a:cs typeface="Calibri"/>
              </a:rPr>
              <a:t> </a:t>
            </a:r>
            <a:r>
              <a:rPr lang="en-US" err="1">
                <a:ea typeface="Calibri"/>
                <a:cs typeface="Calibri"/>
              </a:rPr>
              <a:t>plukkes</a:t>
            </a:r>
            <a:r>
              <a:rPr lang="en-US">
                <a:ea typeface="Calibri"/>
                <a:cs typeface="Calibri"/>
              </a:rPr>
              <a:t> </a:t>
            </a:r>
            <a:r>
              <a:rPr lang="en-US" err="1">
                <a:ea typeface="Calibri"/>
                <a:cs typeface="Calibri"/>
              </a:rPr>
              <a:t>opp</a:t>
            </a:r>
            <a:r>
              <a:rPr lang="en-US">
                <a:ea typeface="Calibri"/>
                <a:cs typeface="Calibri"/>
              </a:rPr>
              <a:t> av </a:t>
            </a:r>
            <a:r>
              <a:rPr lang="en-US" err="1">
                <a:ea typeface="Calibri"/>
                <a:cs typeface="Calibri"/>
              </a:rPr>
              <a:t>modellen</a:t>
            </a:r>
            <a:r>
              <a:rPr lang="en-US">
                <a:ea typeface="Calibri"/>
                <a:cs typeface="Calibri"/>
              </a:rPr>
              <a:t>?)</a:t>
            </a:r>
          </a:p>
          <a:p>
            <a:endParaRPr lang="en-US">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ea typeface="Calibri"/>
                <a:cs typeface="Calibri"/>
              </a:rPr>
              <a:t>OBS: Dette </a:t>
            </a:r>
            <a:r>
              <a:rPr lang="en-US" err="1">
                <a:ea typeface="Calibri"/>
                <a:cs typeface="Calibri"/>
              </a:rPr>
              <a:t>blir</a:t>
            </a:r>
            <a:r>
              <a:rPr lang="en-US">
                <a:ea typeface="Calibri"/>
                <a:cs typeface="Calibri"/>
              </a:rPr>
              <a:t> </a:t>
            </a:r>
            <a:r>
              <a:rPr lang="en-US" err="1">
                <a:ea typeface="Calibri"/>
                <a:cs typeface="Calibri"/>
              </a:rPr>
              <a:t>ikke</a:t>
            </a:r>
            <a:r>
              <a:rPr lang="en-US">
                <a:ea typeface="Calibri"/>
                <a:cs typeface="Calibri"/>
              </a:rPr>
              <a:t> </a:t>
            </a:r>
            <a:r>
              <a:rPr lang="en-US" err="1">
                <a:ea typeface="Calibri"/>
                <a:cs typeface="Calibri"/>
              </a:rPr>
              <a:t>vist</a:t>
            </a:r>
            <a:r>
              <a:rPr lang="en-US">
                <a:ea typeface="Calibri"/>
                <a:cs typeface="Calibri"/>
              </a:rPr>
              <a:t> på nav.no. Dette er </a:t>
            </a:r>
            <a:r>
              <a:rPr lang="en-US" err="1">
                <a:ea typeface="Calibri"/>
                <a:cs typeface="Calibri"/>
              </a:rPr>
              <a:t>noe</a:t>
            </a:r>
            <a:r>
              <a:rPr lang="en-US">
                <a:ea typeface="Calibri"/>
                <a:cs typeface="Calibri"/>
              </a:rPr>
              <a:t> vi </a:t>
            </a:r>
            <a:r>
              <a:rPr lang="en-US" err="1">
                <a:ea typeface="Calibri"/>
                <a:cs typeface="Calibri"/>
              </a:rPr>
              <a:t>har</a:t>
            </a:r>
            <a:r>
              <a:rPr lang="en-US">
                <a:ea typeface="Calibri"/>
                <a:cs typeface="Calibri"/>
              </a:rPr>
              <a:t> </a:t>
            </a:r>
            <a:r>
              <a:rPr lang="en-US" err="1">
                <a:ea typeface="Calibri"/>
                <a:cs typeface="Calibri"/>
              </a:rPr>
              <a:t>internt</a:t>
            </a:r>
            <a:r>
              <a:rPr lang="en-US">
                <a:ea typeface="Calibri"/>
                <a:cs typeface="Calibri"/>
              </a:rPr>
              <a:t> </a:t>
            </a:r>
            <a:r>
              <a:rPr lang="en-US" err="1">
                <a:ea typeface="Calibri"/>
                <a:cs typeface="Calibri"/>
              </a:rPr>
              <a:t>i</a:t>
            </a:r>
            <a:r>
              <a:rPr lang="en-US">
                <a:ea typeface="Calibri"/>
                <a:cs typeface="Calibri"/>
              </a:rPr>
              <a:t> Nav. Men det er </a:t>
            </a:r>
            <a:r>
              <a:rPr lang="en-US" err="1">
                <a:ea typeface="Calibri"/>
                <a:cs typeface="Calibri"/>
              </a:rPr>
              <a:t>nyttig</a:t>
            </a:r>
            <a:r>
              <a:rPr lang="en-US">
                <a:ea typeface="Calibri"/>
                <a:cs typeface="Calibri"/>
              </a:rPr>
              <a:t> å </a:t>
            </a:r>
            <a:r>
              <a:rPr lang="en-US" err="1">
                <a:ea typeface="Calibri"/>
                <a:cs typeface="Calibri"/>
              </a:rPr>
              <a:t>vite</a:t>
            </a:r>
            <a:r>
              <a:rPr lang="en-US">
                <a:ea typeface="Calibri"/>
                <a:cs typeface="Calibri"/>
              </a:rPr>
              <a:t> at vi </a:t>
            </a:r>
            <a:r>
              <a:rPr lang="en-US" err="1">
                <a:ea typeface="Calibri"/>
                <a:cs typeface="Calibri"/>
              </a:rPr>
              <a:t>i</a:t>
            </a:r>
            <a:r>
              <a:rPr lang="en-US">
                <a:ea typeface="Calibri"/>
                <a:cs typeface="Calibri"/>
              </a:rPr>
              <a:t> Nav kan se </a:t>
            </a:r>
            <a:r>
              <a:rPr lang="en-US" err="1">
                <a:ea typeface="Calibri"/>
                <a:cs typeface="Calibri"/>
              </a:rPr>
              <a:t>dette</a:t>
            </a:r>
            <a:r>
              <a:rPr lang="en-US">
                <a:ea typeface="Calibri"/>
                <a:cs typeface="Calibri"/>
              </a:rPr>
              <a:t> og </a:t>
            </a:r>
            <a:r>
              <a:rPr lang="en-US" err="1">
                <a:ea typeface="Calibri"/>
                <a:cs typeface="Calibri"/>
              </a:rPr>
              <a:t>vil</a:t>
            </a:r>
            <a:r>
              <a:rPr lang="en-US">
                <a:ea typeface="Calibri"/>
                <a:cs typeface="Calibri"/>
              </a:rPr>
              <a:t> </a:t>
            </a:r>
            <a:r>
              <a:rPr lang="en-US" err="1">
                <a:ea typeface="Calibri"/>
                <a:cs typeface="Calibri"/>
              </a:rPr>
              <a:t>følge</a:t>
            </a:r>
            <a:r>
              <a:rPr lang="en-US">
                <a:ea typeface="Calibri"/>
                <a:cs typeface="Calibri"/>
              </a:rPr>
              <a:t> med. </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071B4BBF-70B9-8047-B02F-2484F1EA6A40}" type="slidenum">
              <a:rPr lang="nb-NO" smtClean="0"/>
              <a:t>26</a:t>
            </a:fld>
            <a:endParaRPr lang="nb-NO"/>
          </a:p>
        </p:txBody>
      </p:sp>
    </p:spTree>
    <p:extLst>
      <p:ext uri="{BB962C8B-B14F-4D97-AF65-F5344CB8AC3E}">
        <p14:creationId xmlns:p14="http://schemas.microsoft.com/office/powerpoint/2010/main" val="20163012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Det er samme prinsipp som for landet og fylket. Man undersøker de personene som har deltatt på tiltaket på et gitt nivå på måletidspunktet. </a:t>
            </a:r>
          </a:p>
        </p:txBody>
      </p:sp>
      <p:sp>
        <p:nvSpPr>
          <p:cNvPr id="4" name="Plassholder for lysbildenummer 3"/>
          <p:cNvSpPr>
            <a:spLocks noGrp="1"/>
          </p:cNvSpPr>
          <p:nvPr>
            <p:ph type="sldNum" sz="quarter" idx="5"/>
          </p:nvPr>
        </p:nvSpPr>
        <p:spPr/>
        <p:txBody>
          <a:bodyPr/>
          <a:lstStyle/>
          <a:p>
            <a:fld id="{071B4BBF-70B9-8047-B02F-2484F1EA6A40}" type="slidenum">
              <a:rPr lang="nb-NO" smtClean="0"/>
              <a:t>27</a:t>
            </a:fld>
            <a:endParaRPr lang="nb-NO"/>
          </a:p>
        </p:txBody>
      </p:sp>
    </p:spTree>
    <p:extLst>
      <p:ext uri="{BB962C8B-B14F-4D97-AF65-F5344CB8AC3E}">
        <p14:creationId xmlns:p14="http://schemas.microsoft.com/office/powerpoint/2010/main" val="4402135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Modellen har beregnet hvilken verdi hver av variablene har. </a:t>
            </a:r>
          </a:p>
          <a:p>
            <a:endParaRPr lang="nb-NO"/>
          </a:p>
          <a:p>
            <a:r>
              <a:rPr lang="nb-NO"/>
              <a:t>Dersom et tiltak eller en avtale har mange personer hvor modellen har regnet ut at de har høy sannsynlighet for å komme ut i arbeid, blir forventningene (forventet verdi) tilsvarende høye. Man kan dermed litt forenklet si at «målkravet» endrer seg </a:t>
            </a:r>
            <a:r>
              <a:rPr lang="nb-NO" err="1"/>
              <a:t>iht</a:t>
            </a:r>
            <a:r>
              <a:rPr lang="nb-NO"/>
              <a:t> brukersammensetningen som til enhver tid er på den enheten vi undersøker. Hvis for eksempel en leverandør (leverandør A) har mange fra Landgruppe 3 (som ukrainere), mange unge eller mange med lang historikk i Nav, så blir forventet verdi lavere. Den faktiske verdien bør «slå» den forventede verdien. En leverandør som har deltakere som jobber for eksempel 15 timer i snitt i uken (men har en forventet verdi på 17 timer), vil ha dårligere indikatorresultater enn en leverandør med faktisk verdi på 13 timer arbeidet i snitt pr måned de kommende 12 månedene hvis den forventende verdien var 11 timer arbeidet i snitt i uken. </a:t>
            </a:r>
          </a:p>
          <a:p>
            <a:endParaRPr lang="nb-NO"/>
          </a:p>
          <a:p>
            <a:r>
              <a:rPr lang="nb-NO"/>
              <a:t>Leverandør A har en indikator på -2, mens leverandør B har en indikator på 2, altså selv om leverandør A har bedre faktiske verdier. </a:t>
            </a:r>
          </a:p>
          <a:p>
            <a:endParaRPr lang="nb-NO" sz="1200" b="0" i="0" kern="1200">
              <a:solidFill>
                <a:schemeClr val="tx1"/>
              </a:solidFill>
              <a:effectLst/>
              <a:latin typeface="+mn-lt"/>
              <a:ea typeface="+mn-ea"/>
              <a:cs typeface="+mn-cs"/>
            </a:endParaRPr>
          </a:p>
          <a:p>
            <a:endParaRPr lang="nb-NO" sz="1200" b="0" i="0" kern="1200">
              <a:solidFill>
                <a:schemeClr val="tx1"/>
              </a:solidFill>
              <a:effectLst/>
              <a:latin typeface="+mn-lt"/>
              <a:ea typeface="+mn-ea"/>
              <a:cs typeface="+mn-cs"/>
            </a:endParaRPr>
          </a:p>
          <a:p>
            <a:r>
              <a:rPr lang="nb-NO" sz="1200" b="0" i="0" kern="1200">
                <a:solidFill>
                  <a:schemeClr val="tx1"/>
                </a:solidFill>
                <a:effectLst/>
                <a:latin typeface="+mn-lt"/>
                <a:ea typeface="+mn-ea"/>
                <a:cs typeface="+mn-cs"/>
              </a:rPr>
              <a:t>Det vi prøver å måle er påvirkningen som tiltaksarrangør og Nav har på overgangen til arbeid. </a:t>
            </a:r>
          </a:p>
          <a:p>
            <a:endParaRPr lang="nb-NO" sz="1200" b="0" i="0" kern="1200">
              <a:solidFill>
                <a:schemeClr val="tx1"/>
              </a:solidFill>
              <a:effectLst/>
              <a:latin typeface="+mn-lt"/>
              <a:ea typeface="+mn-ea"/>
              <a:cs typeface="+mn-cs"/>
            </a:endParaRPr>
          </a:p>
          <a:p>
            <a:r>
              <a:rPr lang="nb-NO" sz="1200" b="0" i="0" kern="1200">
                <a:solidFill>
                  <a:schemeClr val="tx1"/>
                </a:solidFill>
                <a:effectLst/>
                <a:latin typeface="+mn-lt"/>
                <a:ea typeface="+mn-ea"/>
                <a:cs typeface="+mn-cs"/>
              </a:rPr>
              <a:t>Må se resultatene i sammenheng med andre avtaleresultater. Ser man sesongvariasjoner?  Har andre avtaler liknende trend? Hva med Nav som helhet? </a:t>
            </a:r>
            <a:endParaRPr lang="nb-NO"/>
          </a:p>
        </p:txBody>
      </p:sp>
      <p:sp>
        <p:nvSpPr>
          <p:cNvPr id="4" name="Plassholder for lysbildenummer 3"/>
          <p:cNvSpPr>
            <a:spLocks noGrp="1"/>
          </p:cNvSpPr>
          <p:nvPr>
            <p:ph type="sldNum" sz="quarter" idx="5"/>
          </p:nvPr>
        </p:nvSpPr>
        <p:spPr/>
        <p:txBody>
          <a:bodyPr/>
          <a:lstStyle/>
          <a:p>
            <a:fld id="{071B4BBF-70B9-8047-B02F-2484F1EA6A40}" type="slidenum">
              <a:rPr lang="nb-NO" smtClean="0"/>
              <a:t>28</a:t>
            </a:fld>
            <a:endParaRPr lang="nb-NO"/>
          </a:p>
        </p:txBody>
      </p:sp>
    </p:spTree>
    <p:extLst>
      <p:ext uri="{BB962C8B-B14F-4D97-AF65-F5344CB8AC3E}">
        <p14:creationId xmlns:p14="http://schemas.microsoft.com/office/powerpoint/2010/main" val="12007448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Alle </a:t>
            </a:r>
            <a:r>
              <a:rPr lang="en-US" err="1">
                <a:ea typeface="Calibri"/>
                <a:cs typeface="Calibri"/>
              </a:rPr>
              <a:t>tiltak</a:t>
            </a:r>
            <a:r>
              <a:rPr lang="en-US">
                <a:ea typeface="Calibri"/>
                <a:cs typeface="Calibri"/>
              </a:rPr>
              <a:t> </a:t>
            </a:r>
            <a:r>
              <a:rPr lang="en-US" err="1">
                <a:ea typeface="Calibri"/>
                <a:cs typeface="Calibri"/>
              </a:rPr>
              <a:t>hvor</a:t>
            </a:r>
            <a:r>
              <a:rPr lang="en-US">
                <a:ea typeface="Calibri"/>
                <a:cs typeface="Calibri"/>
              </a:rPr>
              <a:t> Nav </a:t>
            </a:r>
            <a:r>
              <a:rPr lang="en-US" err="1">
                <a:ea typeface="Calibri"/>
                <a:cs typeface="Calibri"/>
              </a:rPr>
              <a:t>har</a:t>
            </a:r>
            <a:r>
              <a:rPr lang="en-US">
                <a:ea typeface="Calibri"/>
                <a:cs typeface="Calibri"/>
              </a:rPr>
              <a:t> </a:t>
            </a:r>
            <a:r>
              <a:rPr lang="en-US" err="1">
                <a:ea typeface="Calibri"/>
                <a:cs typeface="Calibri"/>
              </a:rPr>
              <a:t>inngått</a:t>
            </a:r>
            <a:r>
              <a:rPr lang="en-US">
                <a:ea typeface="Calibri"/>
                <a:cs typeface="Calibri"/>
              </a:rPr>
              <a:t> </a:t>
            </a:r>
            <a:r>
              <a:rPr lang="en-US" err="1">
                <a:ea typeface="Calibri"/>
                <a:cs typeface="Calibri"/>
              </a:rPr>
              <a:t>avtaler</a:t>
            </a:r>
            <a:r>
              <a:rPr lang="en-US">
                <a:ea typeface="Calibri"/>
                <a:cs typeface="Calibri"/>
              </a:rPr>
              <a:t> med </a:t>
            </a:r>
            <a:r>
              <a:rPr lang="en-US" err="1">
                <a:ea typeface="Calibri"/>
                <a:cs typeface="Calibri"/>
              </a:rPr>
              <a:t>leverandører</a:t>
            </a:r>
            <a:r>
              <a:rPr lang="en-US">
                <a:ea typeface="Calibri"/>
                <a:cs typeface="Calibri"/>
              </a:rPr>
              <a:t> er med. VTA er </a:t>
            </a:r>
            <a:r>
              <a:rPr lang="en-US" err="1">
                <a:ea typeface="Calibri"/>
                <a:cs typeface="Calibri"/>
              </a:rPr>
              <a:t>ikke</a:t>
            </a:r>
            <a:r>
              <a:rPr lang="en-US">
                <a:ea typeface="Calibri"/>
                <a:cs typeface="Calibri"/>
              </a:rPr>
              <a:t> </a:t>
            </a:r>
            <a:r>
              <a:rPr lang="en-US" err="1">
                <a:ea typeface="Calibri"/>
                <a:cs typeface="Calibri"/>
              </a:rPr>
              <a:t>inkludert</a:t>
            </a:r>
            <a:r>
              <a:rPr lang="en-US">
                <a:ea typeface="Calibri"/>
                <a:cs typeface="Calibri"/>
              </a:rPr>
              <a:t> </a:t>
            </a:r>
            <a:r>
              <a:rPr lang="en-US" err="1">
                <a:ea typeface="Calibri"/>
                <a:cs typeface="Calibri"/>
              </a:rPr>
              <a:t>fordi</a:t>
            </a:r>
            <a:r>
              <a:rPr lang="en-US">
                <a:ea typeface="Calibri"/>
                <a:cs typeface="Calibri"/>
              </a:rPr>
              <a:t> </a:t>
            </a:r>
            <a:r>
              <a:rPr lang="en-US" err="1">
                <a:ea typeface="Calibri"/>
                <a:cs typeface="Calibri"/>
              </a:rPr>
              <a:t>tiltaket</a:t>
            </a:r>
            <a:r>
              <a:rPr lang="en-US">
                <a:ea typeface="Calibri"/>
                <a:cs typeface="Calibri"/>
              </a:rPr>
              <a:t> </a:t>
            </a:r>
            <a:r>
              <a:rPr lang="en-US" err="1">
                <a:ea typeface="Calibri"/>
                <a:cs typeface="Calibri"/>
              </a:rPr>
              <a:t>som</a:t>
            </a:r>
            <a:r>
              <a:rPr lang="en-US">
                <a:ea typeface="Calibri"/>
                <a:cs typeface="Calibri"/>
              </a:rPr>
              <a:t> </a:t>
            </a:r>
            <a:r>
              <a:rPr lang="en-US" err="1">
                <a:ea typeface="Calibri"/>
                <a:cs typeface="Calibri"/>
              </a:rPr>
              <a:t>hovedregel</a:t>
            </a:r>
            <a:r>
              <a:rPr lang="en-US">
                <a:ea typeface="Calibri"/>
                <a:cs typeface="Calibri"/>
              </a:rPr>
              <a:t> </a:t>
            </a:r>
            <a:r>
              <a:rPr lang="en-US" err="1">
                <a:ea typeface="Calibri"/>
                <a:cs typeface="Calibri"/>
              </a:rPr>
              <a:t>ikke</a:t>
            </a:r>
            <a:r>
              <a:rPr lang="en-US">
                <a:ea typeface="Calibri"/>
                <a:cs typeface="Calibri"/>
              </a:rPr>
              <a:t> </a:t>
            </a:r>
            <a:r>
              <a:rPr lang="en-US" err="1">
                <a:ea typeface="Calibri"/>
                <a:cs typeface="Calibri"/>
              </a:rPr>
              <a:t>skal</a:t>
            </a:r>
            <a:r>
              <a:rPr lang="en-US">
                <a:ea typeface="Calibri"/>
                <a:cs typeface="Calibri"/>
              </a:rPr>
              <a:t> </a:t>
            </a:r>
            <a:r>
              <a:rPr lang="en-US" err="1">
                <a:ea typeface="Calibri"/>
                <a:cs typeface="Calibri"/>
              </a:rPr>
              <a:t>føre</a:t>
            </a:r>
            <a:r>
              <a:rPr lang="en-US">
                <a:ea typeface="Calibri"/>
                <a:cs typeface="Calibri"/>
              </a:rPr>
              <a:t> </a:t>
            </a:r>
            <a:r>
              <a:rPr lang="en-US" err="1">
                <a:ea typeface="Calibri"/>
                <a:cs typeface="Calibri"/>
              </a:rPr>
              <a:t>til</a:t>
            </a:r>
            <a:r>
              <a:rPr lang="en-US">
                <a:ea typeface="Calibri"/>
                <a:cs typeface="Calibri"/>
              </a:rPr>
              <a:t> </a:t>
            </a:r>
            <a:r>
              <a:rPr lang="en-US" err="1">
                <a:ea typeface="Calibri"/>
                <a:cs typeface="Calibri"/>
              </a:rPr>
              <a:t>ordinær</a:t>
            </a:r>
            <a:r>
              <a:rPr lang="en-US">
                <a:ea typeface="Calibri"/>
                <a:cs typeface="Calibri"/>
              </a:rPr>
              <a:t> </a:t>
            </a:r>
            <a:r>
              <a:rPr lang="en-US" err="1">
                <a:ea typeface="Calibri"/>
                <a:cs typeface="Calibri"/>
              </a:rPr>
              <a:t>jobb</a:t>
            </a:r>
            <a:r>
              <a:rPr lang="en-US">
                <a:ea typeface="Calibri"/>
                <a:cs typeface="Calibri"/>
              </a:rPr>
              <a:t>. </a:t>
            </a:r>
          </a:p>
        </p:txBody>
      </p:sp>
      <p:sp>
        <p:nvSpPr>
          <p:cNvPr id="4" name="Slide Number Placeholder 3"/>
          <p:cNvSpPr>
            <a:spLocks noGrp="1"/>
          </p:cNvSpPr>
          <p:nvPr>
            <p:ph type="sldNum" sz="quarter" idx="5"/>
          </p:nvPr>
        </p:nvSpPr>
        <p:spPr/>
        <p:txBody>
          <a:bodyPr/>
          <a:lstStyle/>
          <a:p>
            <a:fld id="{071B4BBF-70B9-8047-B02F-2484F1EA6A40}" type="slidenum">
              <a:rPr lang="nb-NO" smtClean="0"/>
              <a:t>29</a:t>
            </a:fld>
            <a:endParaRPr lang="nb-NO"/>
          </a:p>
        </p:txBody>
      </p:sp>
    </p:spTree>
    <p:extLst>
      <p:ext uri="{BB962C8B-B14F-4D97-AF65-F5344CB8AC3E}">
        <p14:creationId xmlns:p14="http://schemas.microsoft.com/office/powerpoint/2010/main" val="35551455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a:effectLst/>
              <a:latin typeface="Calibri" panose="020F0502020204030204" pitchFamily="34" charset="0"/>
              <a:ea typeface="Calibri" panose="020F0502020204030204" pitchFamily="34" charset="0"/>
              <a:cs typeface="Arial" panose="020B0604020202020204" pitchFamily="34" charset="0"/>
            </a:endParaRPr>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FA1436-EE3C-4386-A0F9-B5F741B5F90C}"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478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Når vi får utdanning som utfallsmål vil indikatoren passe veldig bra også på AFT. </a:t>
            </a:r>
          </a:p>
          <a:p>
            <a:endParaRPr lang="nb-NO"/>
          </a:p>
          <a:p>
            <a:r>
              <a:rPr lang="nb-NO"/>
              <a:t>Resultatene vil svinge mer på AMO og på avtaler med få deltakere. </a:t>
            </a:r>
          </a:p>
          <a:p>
            <a:endParaRPr lang="nb-NO"/>
          </a:p>
          <a:p>
            <a:r>
              <a:rPr lang="nb-NO"/>
              <a:t>Resultatene kan ikke sammenliknes når det er ulike varianter innen et tiltak (for eksempel AMO)</a:t>
            </a:r>
          </a:p>
          <a:p>
            <a:endParaRPr lang="nb-NO"/>
          </a:p>
          <a:p>
            <a:r>
              <a:rPr lang="nb-NO"/>
              <a:t>Sesongvariasjoner kan påvirke resultatene. </a:t>
            </a:r>
          </a:p>
          <a:p>
            <a:endParaRPr lang="nb-NO"/>
          </a:p>
          <a:p>
            <a:r>
              <a:rPr lang="nb-NO"/>
              <a:t>ARR: Arbeidsindikatoren gir et indirekte svar på om formålet er oppnådd. </a:t>
            </a:r>
          </a:p>
          <a:p>
            <a:endParaRPr lang="nb-NO"/>
          </a:p>
          <a:p>
            <a:r>
              <a:rPr lang="nb-NO"/>
              <a:t>Avklaring: Det kan være at noen skal ha uføretrygd som får det tidligere enn ellers </a:t>
            </a:r>
            <a:r>
              <a:rPr lang="nb-NO" err="1"/>
              <a:t>pga</a:t>
            </a:r>
            <a:r>
              <a:rPr lang="nb-NO"/>
              <a:t> tiltaket, og at det var riktig. Det kan være at det skal være negative indikatorresultater da. Men dette vet vi ikke. Det er derfor vanskelig å bruke arbeidsindikatoren på avklaringstiltaket slik  det er nå. </a:t>
            </a:r>
          </a:p>
          <a:p>
            <a:endParaRPr lang="nb-NO"/>
          </a:p>
          <a:p>
            <a:r>
              <a:rPr lang="nb-NO"/>
              <a:t>Gruppe-AMO: Kan være parallelle avrop hvor innretningene er veldig ulike. </a:t>
            </a:r>
          </a:p>
          <a:p>
            <a:endParaRPr lang="nb-NO"/>
          </a:p>
          <a:p>
            <a:r>
              <a:rPr lang="nb-NO" sz="1200" b="0" i="0" kern="1200">
                <a:solidFill>
                  <a:schemeClr val="tx1"/>
                </a:solidFill>
                <a:effectLst/>
                <a:latin typeface="+mn-lt"/>
                <a:ea typeface="+mn-ea"/>
                <a:cs typeface="+mn-cs"/>
              </a:rPr>
              <a:t>Ved analyse over tid er det nyttig å kjenne til endringer som er gjort i avtaleperioden. I gruppe-AMO, for eksempel, kan ulike avrop ha ulike konsepter innenfor samme avtale. Brukere som har deltatt på samme periode innenfor samme avtale, kan dermed ha deltatt på ulike konsepter i ulike avrop, noe som vanskeliggjør analysene.</a:t>
            </a:r>
            <a:endParaRPr lang="nb-NO"/>
          </a:p>
        </p:txBody>
      </p:sp>
      <p:sp>
        <p:nvSpPr>
          <p:cNvPr id="4" name="Plassholder for lysbildenummer 3"/>
          <p:cNvSpPr>
            <a:spLocks noGrp="1"/>
          </p:cNvSpPr>
          <p:nvPr>
            <p:ph type="sldNum" sz="quarter" idx="5"/>
          </p:nvPr>
        </p:nvSpPr>
        <p:spPr/>
        <p:txBody>
          <a:bodyPr/>
          <a:lstStyle/>
          <a:p>
            <a:fld id="{071B4BBF-70B9-8047-B02F-2484F1EA6A40}" type="slidenum">
              <a:rPr lang="nb-NO" smtClean="0"/>
              <a:t>30</a:t>
            </a:fld>
            <a:endParaRPr lang="nb-NO"/>
          </a:p>
        </p:txBody>
      </p:sp>
    </p:spTree>
    <p:extLst>
      <p:ext uri="{BB962C8B-B14F-4D97-AF65-F5344CB8AC3E}">
        <p14:creationId xmlns:p14="http://schemas.microsoft.com/office/powerpoint/2010/main" val="16693553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a:t>Når det ikke er angitt resultatmål i avtalen, vil det likevel være viktig å følge med på arbeidsindikatoren for å lære og analysere. </a:t>
            </a:r>
          </a:p>
          <a:p>
            <a:endParaRPr lang="nb-NO"/>
          </a:p>
          <a:p>
            <a:r>
              <a:rPr lang="nb-NO"/>
              <a:t>Indikatorresultatene vil si noe direkte eller  indirekte om formålet med tiltaket er oppnådd</a:t>
            </a:r>
          </a:p>
          <a:p>
            <a:endParaRPr lang="en-US">
              <a:ea typeface="Calibri"/>
              <a:cs typeface="Calibri"/>
            </a:endParaRPr>
          </a:p>
          <a:p>
            <a:endParaRPr lang="en-US">
              <a:ea typeface="Calibri"/>
              <a:cs typeface="Calibri"/>
            </a:endParaRPr>
          </a:p>
          <a:p>
            <a:r>
              <a:rPr lang="en-US">
                <a:ea typeface="Calibri"/>
                <a:cs typeface="Calibri"/>
              </a:rPr>
              <a:t>Vi </a:t>
            </a:r>
            <a:r>
              <a:rPr lang="en-US" err="1">
                <a:ea typeface="Calibri"/>
                <a:cs typeface="Calibri"/>
              </a:rPr>
              <a:t>vil</a:t>
            </a:r>
            <a:r>
              <a:rPr lang="en-US">
                <a:ea typeface="Calibri"/>
                <a:cs typeface="Calibri"/>
              </a:rPr>
              <a:t> </a:t>
            </a:r>
            <a:r>
              <a:rPr lang="en-US" err="1">
                <a:ea typeface="Calibri"/>
                <a:cs typeface="Calibri"/>
              </a:rPr>
              <a:t>etterhvert</a:t>
            </a:r>
            <a:r>
              <a:rPr lang="en-US">
                <a:ea typeface="Calibri"/>
                <a:cs typeface="Calibri"/>
              </a:rPr>
              <a:t> </a:t>
            </a:r>
            <a:r>
              <a:rPr lang="en-US" err="1">
                <a:ea typeface="Calibri"/>
                <a:cs typeface="Calibri"/>
              </a:rPr>
              <a:t>fase</a:t>
            </a:r>
            <a:r>
              <a:rPr lang="en-US">
                <a:ea typeface="Calibri"/>
                <a:cs typeface="Calibri"/>
              </a:rPr>
              <a:t> inn bruk av </a:t>
            </a:r>
            <a:r>
              <a:rPr lang="en-US" err="1">
                <a:ea typeface="Calibri"/>
                <a:cs typeface="Calibri"/>
              </a:rPr>
              <a:t>arbeidsindikatoren</a:t>
            </a:r>
            <a:r>
              <a:rPr lang="en-US">
                <a:ea typeface="Calibri"/>
                <a:cs typeface="Calibri"/>
              </a:rPr>
              <a:t> </a:t>
            </a:r>
            <a:r>
              <a:rPr lang="en-US" err="1">
                <a:ea typeface="Calibri"/>
                <a:cs typeface="Calibri"/>
              </a:rPr>
              <a:t>i</a:t>
            </a:r>
            <a:r>
              <a:rPr lang="en-US">
                <a:ea typeface="Calibri"/>
                <a:cs typeface="Calibri"/>
              </a:rPr>
              <a:t> </a:t>
            </a:r>
            <a:r>
              <a:rPr lang="en-US" err="1">
                <a:ea typeface="Calibri"/>
                <a:cs typeface="Calibri"/>
              </a:rPr>
              <a:t>en</a:t>
            </a:r>
            <a:r>
              <a:rPr lang="en-US">
                <a:ea typeface="Calibri"/>
                <a:cs typeface="Calibri"/>
              </a:rPr>
              <a:t> del av </a:t>
            </a:r>
            <a:r>
              <a:rPr lang="en-US" err="1">
                <a:ea typeface="Calibri"/>
                <a:cs typeface="Calibri"/>
              </a:rPr>
              <a:t>tiltakene</a:t>
            </a:r>
            <a:r>
              <a:rPr lang="en-US">
                <a:ea typeface="Calibri"/>
                <a:cs typeface="Calibri"/>
              </a:rPr>
              <a:t>. Da </a:t>
            </a:r>
            <a:r>
              <a:rPr lang="en-US" err="1">
                <a:ea typeface="Calibri"/>
                <a:cs typeface="Calibri"/>
              </a:rPr>
              <a:t>vil</a:t>
            </a:r>
            <a:r>
              <a:rPr lang="en-US">
                <a:ea typeface="Calibri"/>
                <a:cs typeface="Calibri"/>
              </a:rPr>
              <a:t> </a:t>
            </a:r>
            <a:r>
              <a:rPr lang="en-US" err="1">
                <a:ea typeface="Calibri"/>
                <a:cs typeface="Calibri"/>
              </a:rPr>
              <a:t>avtaleteksten</a:t>
            </a:r>
            <a:r>
              <a:rPr lang="en-US">
                <a:ea typeface="Calibri"/>
                <a:cs typeface="Calibri"/>
              </a:rPr>
              <a:t> </a:t>
            </a:r>
            <a:r>
              <a:rPr lang="en-US" err="1">
                <a:ea typeface="Calibri"/>
                <a:cs typeface="Calibri"/>
              </a:rPr>
              <a:t>oppdateres</a:t>
            </a:r>
            <a:r>
              <a:rPr lang="en-US">
                <a:ea typeface="Calibri"/>
                <a:cs typeface="Calibri"/>
              </a:rPr>
              <a:t>. </a:t>
            </a:r>
          </a:p>
        </p:txBody>
      </p:sp>
      <p:sp>
        <p:nvSpPr>
          <p:cNvPr id="4" name="Slide Number Placeholder 3"/>
          <p:cNvSpPr>
            <a:spLocks noGrp="1"/>
          </p:cNvSpPr>
          <p:nvPr>
            <p:ph type="sldNum" sz="quarter" idx="5"/>
          </p:nvPr>
        </p:nvSpPr>
        <p:spPr/>
        <p:txBody>
          <a:bodyPr/>
          <a:lstStyle/>
          <a:p>
            <a:fld id="{071B4BBF-70B9-8047-B02F-2484F1EA6A40}" type="slidenum">
              <a:rPr lang="nb-NO" smtClean="0"/>
              <a:t>31</a:t>
            </a:fld>
            <a:endParaRPr lang="nb-NO"/>
          </a:p>
        </p:txBody>
      </p:sp>
    </p:spTree>
    <p:extLst>
      <p:ext uri="{BB962C8B-B14F-4D97-AF65-F5344CB8AC3E}">
        <p14:creationId xmlns:p14="http://schemas.microsoft.com/office/powerpoint/2010/main" val="15550045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Utdanning er ikke utfallsmål ennå, og resultatene i arbeidsindikatoren gir ikke fullstendig bilde på om resultatmålet i AFT er oppnådd. </a:t>
            </a:r>
          </a:p>
          <a:p>
            <a:endParaRPr lang="nb-NO"/>
          </a:p>
          <a:p>
            <a:r>
              <a:rPr lang="nb-NO"/>
              <a:t>Dette er en spesifikk avtale i Innlandet. </a:t>
            </a:r>
          </a:p>
          <a:p>
            <a:endParaRPr lang="nb-NO"/>
          </a:p>
          <a:p>
            <a:r>
              <a:rPr lang="nb-NO"/>
              <a:t>Hvorfor er resultatene som de er? Hva har skjedd med de personene her som ikke har kommet i arbeid? Har de kommet i utdanning? Eller gjør de ingenting? Det må man undersøke. </a:t>
            </a:r>
          </a:p>
        </p:txBody>
      </p:sp>
      <p:sp>
        <p:nvSpPr>
          <p:cNvPr id="4" name="Plassholder for lysbildenummer 3"/>
          <p:cNvSpPr>
            <a:spLocks noGrp="1"/>
          </p:cNvSpPr>
          <p:nvPr>
            <p:ph type="sldNum" sz="quarter" idx="5"/>
          </p:nvPr>
        </p:nvSpPr>
        <p:spPr/>
        <p:txBody>
          <a:bodyPr/>
          <a:lstStyle/>
          <a:p>
            <a:fld id="{071B4BBF-70B9-8047-B02F-2484F1EA6A40}" type="slidenum">
              <a:rPr lang="nb-NO" smtClean="0"/>
              <a:t>32</a:t>
            </a:fld>
            <a:endParaRPr lang="nb-NO"/>
          </a:p>
        </p:txBody>
      </p:sp>
    </p:spTree>
    <p:extLst>
      <p:ext uri="{BB962C8B-B14F-4D97-AF65-F5344CB8AC3E}">
        <p14:creationId xmlns:p14="http://schemas.microsoft.com/office/powerpoint/2010/main" val="162749293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Det er mulig å få positive resultater  på arbeidsindikatoren på AFT også. </a:t>
            </a:r>
          </a:p>
          <a:p>
            <a:endParaRPr lang="nb-NO"/>
          </a:p>
          <a:p>
            <a:r>
              <a:rPr lang="nb-NO"/>
              <a:t>Men de som har negative resultater her; har de fått flere i utdanning enn de med positive resultater? Eller jobber de dårligere? Hva kan forklaringen være? Det må det graves i. </a:t>
            </a:r>
          </a:p>
        </p:txBody>
      </p:sp>
      <p:sp>
        <p:nvSpPr>
          <p:cNvPr id="4" name="Plassholder for lysbildenummer 3"/>
          <p:cNvSpPr>
            <a:spLocks noGrp="1"/>
          </p:cNvSpPr>
          <p:nvPr>
            <p:ph type="sldNum" sz="quarter" idx="5"/>
          </p:nvPr>
        </p:nvSpPr>
        <p:spPr/>
        <p:txBody>
          <a:bodyPr/>
          <a:lstStyle/>
          <a:p>
            <a:fld id="{071B4BBF-70B9-8047-B02F-2484F1EA6A40}" type="slidenum">
              <a:rPr lang="nb-NO" smtClean="0"/>
              <a:t>33</a:t>
            </a:fld>
            <a:endParaRPr lang="nb-NO"/>
          </a:p>
        </p:txBody>
      </p:sp>
    </p:spTree>
    <p:extLst>
      <p:ext uri="{BB962C8B-B14F-4D97-AF65-F5344CB8AC3E}">
        <p14:creationId xmlns:p14="http://schemas.microsoft.com/office/powerpoint/2010/main" val="39873765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Her </a:t>
            </a:r>
            <a:r>
              <a:rPr lang="en-US" err="1">
                <a:ea typeface="Calibri"/>
                <a:cs typeface="Calibri"/>
              </a:rPr>
              <a:t>har</a:t>
            </a:r>
            <a:r>
              <a:rPr lang="en-US">
                <a:ea typeface="Calibri"/>
                <a:cs typeface="Calibri"/>
              </a:rPr>
              <a:t> man </a:t>
            </a:r>
            <a:r>
              <a:rPr lang="en-US" err="1">
                <a:ea typeface="Calibri"/>
                <a:cs typeface="Calibri"/>
              </a:rPr>
              <a:t>sammenliknet</a:t>
            </a:r>
            <a:r>
              <a:rPr lang="en-US">
                <a:ea typeface="Calibri"/>
                <a:cs typeface="Calibri"/>
              </a:rPr>
              <a:t> </a:t>
            </a:r>
            <a:r>
              <a:rPr lang="en-US" err="1">
                <a:ea typeface="Calibri"/>
                <a:cs typeface="Calibri"/>
              </a:rPr>
              <a:t>indikatorresultatene</a:t>
            </a:r>
            <a:r>
              <a:rPr lang="en-US">
                <a:ea typeface="Calibri"/>
                <a:cs typeface="Calibri"/>
              </a:rPr>
              <a:t> for alle </a:t>
            </a:r>
            <a:r>
              <a:rPr lang="en-US" err="1">
                <a:ea typeface="Calibri"/>
                <a:cs typeface="Calibri"/>
              </a:rPr>
              <a:t>avtalene</a:t>
            </a:r>
            <a:r>
              <a:rPr lang="en-US">
                <a:ea typeface="Calibri"/>
                <a:cs typeface="Calibri"/>
              </a:rPr>
              <a:t> </a:t>
            </a:r>
            <a:r>
              <a:rPr lang="en-US" err="1">
                <a:ea typeface="Calibri"/>
                <a:cs typeface="Calibri"/>
              </a:rPr>
              <a:t>innen</a:t>
            </a:r>
            <a:r>
              <a:rPr lang="en-US">
                <a:ea typeface="Calibri"/>
                <a:cs typeface="Calibri"/>
              </a:rPr>
              <a:t> Oppfølging </a:t>
            </a:r>
            <a:r>
              <a:rPr lang="en-US" err="1">
                <a:ea typeface="Calibri"/>
                <a:cs typeface="Calibri"/>
              </a:rPr>
              <a:t>i</a:t>
            </a:r>
            <a:r>
              <a:rPr lang="en-US">
                <a:ea typeface="Calibri"/>
                <a:cs typeface="Calibri"/>
              </a:rPr>
              <a:t> Nav Oslo, Atid 12. </a:t>
            </a:r>
          </a:p>
          <a:p>
            <a:endParaRPr lang="en-US">
              <a:ea typeface="Calibri"/>
              <a:cs typeface="Calibri"/>
            </a:endParaRPr>
          </a:p>
          <a:p>
            <a:r>
              <a:rPr lang="en-US">
                <a:ea typeface="Calibri"/>
                <a:cs typeface="Calibri"/>
              </a:rPr>
              <a:t>Atid </a:t>
            </a:r>
            <a:r>
              <a:rPr lang="en-US" err="1">
                <a:ea typeface="Calibri"/>
                <a:cs typeface="Calibri"/>
              </a:rPr>
              <a:t>beskriver</a:t>
            </a:r>
            <a:r>
              <a:rPr lang="en-US">
                <a:ea typeface="Calibri"/>
                <a:cs typeface="Calibri"/>
              </a:rPr>
              <a:t> </a:t>
            </a:r>
            <a:r>
              <a:rPr lang="en-US" err="1">
                <a:ea typeface="Calibri"/>
                <a:cs typeface="Calibri"/>
              </a:rPr>
              <a:t>hvor</a:t>
            </a:r>
            <a:r>
              <a:rPr lang="en-US">
                <a:ea typeface="Calibri"/>
                <a:cs typeface="Calibri"/>
              </a:rPr>
              <a:t> mange timer </a:t>
            </a:r>
            <a:r>
              <a:rPr lang="en-US" err="1">
                <a:ea typeface="Calibri"/>
                <a:cs typeface="Calibri"/>
              </a:rPr>
              <a:t>deltakere</a:t>
            </a:r>
            <a:r>
              <a:rPr lang="en-US">
                <a:ea typeface="Calibri"/>
                <a:cs typeface="Calibri"/>
              </a:rPr>
              <a:t> </a:t>
            </a:r>
            <a:r>
              <a:rPr lang="en-US" err="1">
                <a:ea typeface="Calibri"/>
                <a:cs typeface="Calibri"/>
              </a:rPr>
              <a:t>som</a:t>
            </a:r>
            <a:r>
              <a:rPr lang="en-US">
                <a:ea typeface="Calibri"/>
                <a:cs typeface="Calibri"/>
              </a:rPr>
              <a:t> var </a:t>
            </a:r>
            <a:r>
              <a:rPr lang="en-US" err="1">
                <a:ea typeface="Calibri"/>
                <a:cs typeface="Calibri"/>
              </a:rPr>
              <a:t>inne</a:t>
            </a:r>
            <a:r>
              <a:rPr lang="en-US">
                <a:ea typeface="Calibri"/>
                <a:cs typeface="Calibri"/>
              </a:rPr>
              <a:t> på </a:t>
            </a:r>
            <a:r>
              <a:rPr lang="en-US" err="1">
                <a:ea typeface="Calibri"/>
                <a:cs typeface="Calibri"/>
              </a:rPr>
              <a:t>måletidspunktet</a:t>
            </a:r>
            <a:r>
              <a:rPr lang="en-US">
                <a:ea typeface="Calibri"/>
                <a:cs typeface="Calibri"/>
              </a:rPr>
              <a:t> </a:t>
            </a:r>
            <a:r>
              <a:rPr lang="en-US" err="1">
                <a:ea typeface="Calibri"/>
                <a:cs typeface="Calibri"/>
              </a:rPr>
              <a:t>har</a:t>
            </a:r>
            <a:r>
              <a:rPr lang="en-US">
                <a:ea typeface="Calibri"/>
                <a:cs typeface="Calibri"/>
              </a:rPr>
              <a:t> </a:t>
            </a:r>
            <a:r>
              <a:rPr lang="en-US" err="1">
                <a:ea typeface="Calibri"/>
                <a:cs typeface="Calibri"/>
              </a:rPr>
              <a:t>arbeidet</a:t>
            </a:r>
            <a:r>
              <a:rPr lang="en-US">
                <a:ea typeface="Calibri"/>
                <a:cs typeface="Calibri"/>
              </a:rPr>
              <a:t> in </a:t>
            </a:r>
            <a:r>
              <a:rPr lang="en-US" err="1">
                <a:ea typeface="Calibri"/>
                <a:cs typeface="Calibri"/>
              </a:rPr>
              <a:t>gjennomsnnitt</a:t>
            </a:r>
            <a:r>
              <a:rPr lang="en-US">
                <a:ea typeface="Calibri"/>
                <a:cs typeface="Calibri"/>
              </a:rPr>
              <a:t> per uke de </a:t>
            </a:r>
            <a:r>
              <a:rPr lang="en-US" err="1">
                <a:ea typeface="Calibri"/>
                <a:cs typeface="Calibri"/>
              </a:rPr>
              <a:t>neste</a:t>
            </a:r>
            <a:r>
              <a:rPr lang="en-US">
                <a:ea typeface="Calibri"/>
                <a:cs typeface="Calibri"/>
              </a:rPr>
              <a:t> 12 </a:t>
            </a:r>
            <a:r>
              <a:rPr lang="en-US" err="1">
                <a:ea typeface="Calibri"/>
                <a:cs typeface="Calibri"/>
              </a:rPr>
              <a:t>månedene</a:t>
            </a:r>
            <a:r>
              <a:rPr lang="en-US">
                <a:ea typeface="Calibri"/>
                <a:cs typeface="Calibri"/>
              </a:rPr>
              <a:t> og </a:t>
            </a:r>
            <a:r>
              <a:rPr lang="en-US" err="1">
                <a:ea typeface="Calibri"/>
                <a:cs typeface="Calibri"/>
              </a:rPr>
              <a:t>hvor</a:t>
            </a:r>
            <a:r>
              <a:rPr lang="en-US">
                <a:ea typeface="Calibri"/>
                <a:cs typeface="Calibri"/>
              </a:rPr>
              <a:t> mange timer det var </a:t>
            </a:r>
            <a:r>
              <a:rPr lang="en-US" err="1">
                <a:ea typeface="Calibri"/>
                <a:cs typeface="Calibri"/>
              </a:rPr>
              <a:t>forventet</a:t>
            </a:r>
            <a:r>
              <a:rPr lang="en-US">
                <a:ea typeface="Calibri"/>
                <a:cs typeface="Calibri"/>
              </a:rPr>
              <a:t> at de </a:t>
            </a:r>
            <a:r>
              <a:rPr lang="en-US" err="1">
                <a:ea typeface="Calibri"/>
                <a:cs typeface="Calibri"/>
              </a:rPr>
              <a:t>skulle</a:t>
            </a:r>
            <a:r>
              <a:rPr lang="en-US">
                <a:ea typeface="Calibri"/>
                <a:cs typeface="Calibri"/>
              </a:rPr>
              <a:t> </a:t>
            </a:r>
            <a:r>
              <a:rPr lang="en-US" err="1">
                <a:ea typeface="Calibri"/>
                <a:cs typeface="Calibri"/>
              </a:rPr>
              <a:t>arbeide</a:t>
            </a:r>
            <a:r>
              <a:rPr lang="en-US">
                <a:ea typeface="Calibri"/>
                <a:cs typeface="Calibri"/>
              </a:rPr>
              <a:t> pr uke in </a:t>
            </a:r>
            <a:r>
              <a:rPr lang="en-US" err="1">
                <a:ea typeface="Calibri"/>
                <a:cs typeface="Calibri"/>
              </a:rPr>
              <a:t>gjennomsnitt</a:t>
            </a:r>
            <a:r>
              <a:rPr lang="en-US">
                <a:ea typeface="Calibri"/>
                <a:cs typeface="Calibri"/>
              </a:rPr>
              <a:t>. </a:t>
            </a:r>
            <a:r>
              <a:rPr lang="en-US" err="1">
                <a:ea typeface="Calibri"/>
                <a:cs typeface="Calibri"/>
              </a:rPr>
              <a:t>Arbeidsindikatoren</a:t>
            </a:r>
            <a:r>
              <a:rPr lang="en-US">
                <a:ea typeface="Calibri"/>
                <a:cs typeface="Calibri"/>
              </a:rPr>
              <a:t> </a:t>
            </a:r>
            <a:r>
              <a:rPr lang="en-US" err="1">
                <a:ea typeface="Calibri"/>
                <a:cs typeface="Calibri"/>
              </a:rPr>
              <a:t>utgør</a:t>
            </a:r>
            <a:r>
              <a:rPr lang="en-US">
                <a:ea typeface="Calibri"/>
                <a:cs typeface="Calibri"/>
              </a:rPr>
              <a:t> </a:t>
            </a:r>
            <a:r>
              <a:rPr lang="en-US" err="1">
                <a:ea typeface="Calibri"/>
                <a:cs typeface="Calibri"/>
              </a:rPr>
              <a:t>differansen</a:t>
            </a:r>
            <a:r>
              <a:rPr lang="en-US">
                <a:ea typeface="Calibri"/>
                <a:cs typeface="Calibri"/>
              </a:rPr>
              <a:t> </a:t>
            </a:r>
            <a:r>
              <a:rPr lang="en-US" err="1">
                <a:ea typeface="Calibri"/>
                <a:cs typeface="Calibri"/>
              </a:rPr>
              <a:t>mellom</a:t>
            </a:r>
            <a:r>
              <a:rPr lang="en-US">
                <a:ea typeface="Calibri"/>
                <a:cs typeface="Calibri"/>
              </a:rPr>
              <a:t> </a:t>
            </a:r>
            <a:r>
              <a:rPr lang="en-US" err="1">
                <a:ea typeface="Calibri"/>
                <a:cs typeface="Calibri"/>
              </a:rPr>
              <a:t>disse</a:t>
            </a:r>
            <a:r>
              <a:rPr lang="en-US">
                <a:ea typeface="Calibri"/>
                <a:cs typeface="Calibri"/>
              </a:rPr>
              <a:t> </a:t>
            </a:r>
            <a:r>
              <a:rPr lang="en-US" err="1">
                <a:ea typeface="Calibri"/>
                <a:cs typeface="Calibri"/>
              </a:rPr>
              <a:t>verdiene</a:t>
            </a:r>
            <a:r>
              <a:rPr lang="en-US">
                <a:ea typeface="Calibri"/>
                <a:cs typeface="Calibri"/>
              </a:rPr>
              <a:t>, og </a:t>
            </a:r>
            <a:r>
              <a:rPr lang="en-US" err="1">
                <a:ea typeface="Calibri"/>
                <a:cs typeface="Calibri"/>
              </a:rPr>
              <a:t>sier</a:t>
            </a:r>
            <a:r>
              <a:rPr lang="en-US">
                <a:ea typeface="Calibri"/>
                <a:cs typeface="Calibri"/>
              </a:rPr>
              <a:t> </a:t>
            </a:r>
            <a:r>
              <a:rPr lang="en-US" err="1">
                <a:ea typeface="Calibri"/>
                <a:cs typeface="Calibri"/>
              </a:rPr>
              <a:t>hvor</a:t>
            </a:r>
            <a:r>
              <a:rPr lang="en-US">
                <a:ea typeface="Calibri"/>
                <a:cs typeface="Calibri"/>
              </a:rPr>
              <a:t> mange </a:t>
            </a:r>
            <a:r>
              <a:rPr lang="en-US" err="1">
                <a:ea typeface="Calibri"/>
                <a:cs typeface="Calibri"/>
              </a:rPr>
              <a:t>flere</a:t>
            </a:r>
            <a:r>
              <a:rPr lang="en-US">
                <a:ea typeface="Calibri"/>
                <a:cs typeface="Calibri"/>
              </a:rPr>
              <a:t> </a:t>
            </a:r>
            <a:r>
              <a:rPr lang="en-US" err="1">
                <a:ea typeface="Calibri"/>
                <a:cs typeface="Calibri"/>
              </a:rPr>
              <a:t>eller</a:t>
            </a:r>
            <a:r>
              <a:rPr lang="en-US">
                <a:ea typeface="Calibri"/>
                <a:cs typeface="Calibri"/>
              </a:rPr>
              <a:t> </a:t>
            </a:r>
            <a:r>
              <a:rPr lang="en-US" err="1">
                <a:ea typeface="Calibri"/>
                <a:cs typeface="Calibri"/>
              </a:rPr>
              <a:t>færre</a:t>
            </a:r>
            <a:r>
              <a:rPr lang="en-US">
                <a:ea typeface="Calibri"/>
                <a:cs typeface="Calibri"/>
              </a:rPr>
              <a:t> timer </a:t>
            </a:r>
            <a:r>
              <a:rPr lang="en-US" err="1">
                <a:ea typeface="Calibri"/>
                <a:cs typeface="Calibri"/>
              </a:rPr>
              <a:t>deltakerne</a:t>
            </a:r>
            <a:r>
              <a:rPr lang="en-US">
                <a:ea typeface="Calibri"/>
                <a:cs typeface="Calibri"/>
              </a:rPr>
              <a:t> på </a:t>
            </a:r>
            <a:r>
              <a:rPr lang="en-US" err="1">
                <a:ea typeface="Calibri"/>
                <a:cs typeface="Calibri"/>
              </a:rPr>
              <a:t>måletidspunktet</a:t>
            </a:r>
            <a:r>
              <a:rPr lang="en-US">
                <a:ea typeface="Calibri"/>
                <a:cs typeface="Calibri"/>
              </a:rPr>
              <a:t> </a:t>
            </a:r>
            <a:r>
              <a:rPr lang="en-US" err="1">
                <a:ea typeface="Calibri"/>
                <a:cs typeface="Calibri"/>
              </a:rPr>
              <a:t>har</a:t>
            </a:r>
            <a:r>
              <a:rPr lang="en-US">
                <a:ea typeface="Calibri"/>
                <a:cs typeface="Calibri"/>
              </a:rPr>
              <a:t> </a:t>
            </a:r>
            <a:r>
              <a:rPr lang="en-US" err="1">
                <a:ea typeface="Calibri"/>
                <a:cs typeface="Calibri"/>
              </a:rPr>
              <a:t>arbeidet</a:t>
            </a:r>
            <a:r>
              <a:rPr lang="en-US">
                <a:ea typeface="Calibri"/>
                <a:cs typeface="Calibri"/>
              </a:rPr>
              <a:t> </a:t>
            </a:r>
            <a:r>
              <a:rPr lang="en-US" err="1">
                <a:ea typeface="Calibri"/>
                <a:cs typeface="Calibri"/>
              </a:rPr>
              <a:t>enn</a:t>
            </a:r>
            <a:r>
              <a:rPr lang="en-US">
                <a:ea typeface="Calibri"/>
                <a:cs typeface="Calibri"/>
              </a:rPr>
              <a:t> </a:t>
            </a:r>
            <a:r>
              <a:rPr lang="en-US" err="1">
                <a:ea typeface="Calibri"/>
                <a:cs typeface="Calibri"/>
              </a:rPr>
              <a:t>forventet</a:t>
            </a:r>
            <a:r>
              <a:rPr lang="en-US">
                <a:ea typeface="Calibri"/>
                <a:cs typeface="Calibri"/>
              </a:rPr>
              <a:t>. </a:t>
            </a:r>
            <a:r>
              <a:rPr lang="en-US" err="1">
                <a:ea typeface="Calibri"/>
                <a:cs typeface="Calibri"/>
              </a:rPr>
              <a:t>Hvis</a:t>
            </a:r>
            <a:r>
              <a:rPr lang="en-US">
                <a:ea typeface="Calibri"/>
                <a:cs typeface="Calibri"/>
              </a:rPr>
              <a:t> </a:t>
            </a:r>
            <a:r>
              <a:rPr lang="en-US" err="1">
                <a:ea typeface="Calibri"/>
                <a:cs typeface="Calibri"/>
              </a:rPr>
              <a:t>indikatoren</a:t>
            </a:r>
            <a:r>
              <a:rPr lang="en-US">
                <a:ea typeface="Calibri"/>
                <a:cs typeface="Calibri"/>
              </a:rPr>
              <a:t> </a:t>
            </a:r>
            <a:r>
              <a:rPr lang="en-US" err="1">
                <a:ea typeface="Calibri"/>
                <a:cs typeface="Calibri"/>
              </a:rPr>
              <a:t>feks</a:t>
            </a:r>
            <a:r>
              <a:rPr lang="en-US">
                <a:ea typeface="Calibri"/>
                <a:cs typeface="Calibri"/>
              </a:rPr>
              <a:t> er 2, </a:t>
            </a:r>
            <a:r>
              <a:rPr lang="en-US" err="1">
                <a:ea typeface="Calibri"/>
                <a:cs typeface="Calibri"/>
              </a:rPr>
              <a:t>så</a:t>
            </a:r>
            <a:r>
              <a:rPr lang="en-US">
                <a:ea typeface="Calibri"/>
                <a:cs typeface="Calibri"/>
              </a:rPr>
              <a:t> </a:t>
            </a:r>
            <a:r>
              <a:rPr lang="en-US" err="1">
                <a:ea typeface="Calibri"/>
                <a:cs typeface="Calibri"/>
              </a:rPr>
              <a:t>har</a:t>
            </a:r>
            <a:r>
              <a:rPr lang="en-US">
                <a:ea typeface="Calibri"/>
                <a:cs typeface="Calibri"/>
              </a:rPr>
              <a:t> </a:t>
            </a:r>
            <a:r>
              <a:rPr lang="en-US" err="1">
                <a:ea typeface="Calibri"/>
                <a:cs typeface="Calibri"/>
              </a:rPr>
              <a:t>deltakerne</a:t>
            </a:r>
            <a:r>
              <a:rPr lang="en-US">
                <a:ea typeface="Calibri"/>
                <a:cs typeface="Calibri"/>
              </a:rPr>
              <a:t> på </a:t>
            </a:r>
            <a:r>
              <a:rPr lang="en-US" err="1">
                <a:ea typeface="Calibri"/>
                <a:cs typeface="Calibri"/>
              </a:rPr>
              <a:t>måletidspunktet</a:t>
            </a:r>
            <a:r>
              <a:rPr lang="en-US">
                <a:ea typeface="Calibri"/>
                <a:cs typeface="Calibri"/>
              </a:rPr>
              <a:t> </a:t>
            </a:r>
            <a:r>
              <a:rPr lang="en-US" err="1">
                <a:ea typeface="Calibri"/>
                <a:cs typeface="Calibri"/>
              </a:rPr>
              <a:t>arbeidet</a:t>
            </a:r>
            <a:r>
              <a:rPr lang="en-US">
                <a:ea typeface="Calibri"/>
                <a:cs typeface="Calibri"/>
              </a:rPr>
              <a:t> 2 </a:t>
            </a:r>
            <a:r>
              <a:rPr lang="en-US" err="1">
                <a:ea typeface="Calibri"/>
                <a:cs typeface="Calibri"/>
              </a:rPr>
              <a:t>flere</a:t>
            </a:r>
            <a:r>
              <a:rPr lang="en-US">
                <a:ea typeface="Calibri"/>
                <a:cs typeface="Calibri"/>
              </a:rPr>
              <a:t> timer </a:t>
            </a:r>
            <a:r>
              <a:rPr lang="en-US" err="1">
                <a:ea typeface="Calibri"/>
                <a:cs typeface="Calibri"/>
              </a:rPr>
              <a:t>i</a:t>
            </a:r>
            <a:r>
              <a:rPr lang="en-US">
                <a:ea typeface="Calibri"/>
                <a:cs typeface="Calibri"/>
              </a:rPr>
              <a:t> </a:t>
            </a:r>
            <a:r>
              <a:rPr lang="en-US" err="1">
                <a:ea typeface="Calibri"/>
                <a:cs typeface="Calibri"/>
              </a:rPr>
              <a:t>gjennomsnitt</a:t>
            </a:r>
            <a:r>
              <a:rPr lang="en-US">
                <a:ea typeface="Calibri"/>
                <a:cs typeface="Calibri"/>
              </a:rPr>
              <a:t> pr uke </a:t>
            </a:r>
            <a:r>
              <a:rPr lang="en-US" err="1">
                <a:ea typeface="Calibri"/>
                <a:cs typeface="Calibri"/>
              </a:rPr>
              <a:t>enn</a:t>
            </a:r>
            <a:r>
              <a:rPr lang="en-US">
                <a:ea typeface="Calibri"/>
                <a:cs typeface="Calibri"/>
              </a:rPr>
              <a:t> </a:t>
            </a:r>
            <a:r>
              <a:rPr lang="en-US" err="1">
                <a:ea typeface="Calibri"/>
                <a:cs typeface="Calibri"/>
              </a:rPr>
              <a:t>forventet</a:t>
            </a:r>
            <a:r>
              <a:rPr lang="en-US">
                <a:ea typeface="Calibri"/>
                <a:cs typeface="Calibri"/>
              </a:rPr>
              <a:t>. </a:t>
            </a:r>
          </a:p>
          <a:p>
            <a:endParaRPr lang="en-US">
              <a:ea typeface="Calibri"/>
              <a:cs typeface="Calibri"/>
            </a:endParaRPr>
          </a:p>
          <a:p>
            <a:endParaRPr lang="en-US">
              <a:ea typeface="Calibri"/>
              <a:cs typeface="Calibri"/>
            </a:endParaRPr>
          </a:p>
          <a:p>
            <a:endParaRPr lang="en-US">
              <a:ea typeface="Calibri"/>
              <a:cs typeface="Calibri"/>
            </a:endParaRPr>
          </a:p>
          <a:p>
            <a:r>
              <a:rPr lang="en-US">
                <a:ea typeface="Calibri"/>
                <a:cs typeface="Calibri"/>
              </a:rPr>
              <a:t>Det er </a:t>
            </a:r>
            <a:r>
              <a:rPr lang="en-US" err="1">
                <a:ea typeface="Calibri"/>
                <a:cs typeface="Calibri"/>
              </a:rPr>
              <a:t>viktig</a:t>
            </a:r>
            <a:r>
              <a:rPr lang="en-US">
                <a:ea typeface="Calibri"/>
                <a:cs typeface="Calibri"/>
              </a:rPr>
              <a:t> å </a:t>
            </a:r>
            <a:r>
              <a:rPr lang="en-US" err="1">
                <a:ea typeface="Calibri"/>
                <a:cs typeface="Calibri"/>
              </a:rPr>
              <a:t>kjenne</a:t>
            </a:r>
            <a:r>
              <a:rPr lang="en-US">
                <a:ea typeface="Calibri"/>
                <a:cs typeface="Calibri"/>
              </a:rPr>
              <a:t> </a:t>
            </a:r>
            <a:r>
              <a:rPr lang="en-US" err="1">
                <a:ea typeface="Calibri"/>
                <a:cs typeface="Calibri"/>
              </a:rPr>
              <a:t>til</a:t>
            </a:r>
            <a:r>
              <a:rPr lang="en-US">
                <a:ea typeface="Calibri"/>
                <a:cs typeface="Calibri"/>
              </a:rPr>
              <a:t> alle </a:t>
            </a:r>
            <a:r>
              <a:rPr lang="en-US" err="1">
                <a:ea typeface="Calibri"/>
                <a:cs typeface="Calibri"/>
              </a:rPr>
              <a:t>avtalene</a:t>
            </a:r>
            <a:r>
              <a:rPr lang="en-US">
                <a:ea typeface="Calibri"/>
                <a:cs typeface="Calibri"/>
              </a:rPr>
              <a:t>. </a:t>
            </a:r>
            <a:r>
              <a:rPr lang="en-US" err="1">
                <a:ea typeface="Calibri"/>
                <a:cs typeface="Calibri"/>
              </a:rPr>
              <a:t>Feks</a:t>
            </a:r>
            <a:r>
              <a:rPr lang="en-US">
                <a:ea typeface="Calibri"/>
                <a:cs typeface="Calibri"/>
              </a:rPr>
              <a:t> </a:t>
            </a:r>
            <a:r>
              <a:rPr lang="en-US" err="1">
                <a:ea typeface="Calibri"/>
                <a:cs typeface="Calibri"/>
              </a:rPr>
              <a:t>inngår</a:t>
            </a:r>
            <a:r>
              <a:rPr lang="en-US">
                <a:ea typeface="Calibri"/>
                <a:cs typeface="Calibri"/>
              </a:rPr>
              <a:t> her </a:t>
            </a:r>
            <a:r>
              <a:rPr lang="en-US" err="1">
                <a:ea typeface="Calibri"/>
                <a:cs typeface="Calibri"/>
              </a:rPr>
              <a:t>bla</a:t>
            </a:r>
            <a:r>
              <a:rPr lang="en-US">
                <a:ea typeface="Calibri"/>
                <a:cs typeface="Calibri"/>
              </a:rPr>
              <a:t> Studier med </a:t>
            </a:r>
            <a:r>
              <a:rPr lang="en-US" err="1">
                <a:ea typeface="Calibri"/>
                <a:cs typeface="Calibri"/>
              </a:rPr>
              <a:t>Støtte</a:t>
            </a:r>
            <a:r>
              <a:rPr lang="en-US">
                <a:ea typeface="Calibri"/>
                <a:cs typeface="Calibri"/>
              </a:rPr>
              <a:t>. Der er det </a:t>
            </a:r>
            <a:r>
              <a:rPr lang="en-US" err="1">
                <a:ea typeface="Calibri"/>
                <a:cs typeface="Calibri"/>
              </a:rPr>
              <a:t>naturlig</a:t>
            </a:r>
            <a:r>
              <a:rPr lang="en-US">
                <a:ea typeface="Calibri"/>
                <a:cs typeface="Calibri"/>
              </a:rPr>
              <a:t> at </a:t>
            </a:r>
            <a:r>
              <a:rPr lang="en-US" err="1">
                <a:ea typeface="Calibri"/>
                <a:cs typeface="Calibri"/>
              </a:rPr>
              <a:t>resultatene</a:t>
            </a:r>
            <a:r>
              <a:rPr lang="en-US">
                <a:ea typeface="Calibri"/>
                <a:cs typeface="Calibri"/>
              </a:rPr>
              <a:t> er </a:t>
            </a:r>
            <a:r>
              <a:rPr lang="en-US" err="1">
                <a:ea typeface="Calibri"/>
                <a:cs typeface="Calibri"/>
              </a:rPr>
              <a:t>svakere</a:t>
            </a:r>
            <a:r>
              <a:rPr lang="en-US">
                <a:ea typeface="Calibri"/>
                <a:cs typeface="Calibri"/>
              </a:rPr>
              <a:t> </a:t>
            </a:r>
            <a:r>
              <a:rPr lang="en-US" err="1">
                <a:ea typeface="Calibri"/>
                <a:cs typeface="Calibri"/>
              </a:rPr>
              <a:t>enn</a:t>
            </a:r>
            <a:r>
              <a:rPr lang="en-US">
                <a:ea typeface="Calibri"/>
                <a:cs typeface="Calibri"/>
              </a:rPr>
              <a:t> </a:t>
            </a:r>
            <a:r>
              <a:rPr lang="en-US" err="1">
                <a:ea typeface="Calibri"/>
                <a:cs typeface="Calibri"/>
              </a:rPr>
              <a:t>i</a:t>
            </a:r>
            <a:r>
              <a:rPr lang="en-US">
                <a:ea typeface="Calibri"/>
                <a:cs typeface="Calibri"/>
              </a:rPr>
              <a:t> det </a:t>
            </a:r>
            <a:r>
              <a:rPr lang="en-US" err="1">
                <a:ea typeface="Calibri"/>
                <a:cs typeface="Calibri"/>
              </a:rPr>
              <a:t>vanlige</a:t>
            </a:r>
            <a:r>
              <a:rPr lang="en-US">
                <a:ea typeface="Calibri"/>
                <a:cs typeface="Calibri"/>
              </a:rPr>
              <a:t> </a:t>
            </a:r>
            <a:r>
              <a:rPr lang="en-US" err="1">
                <a:ea typeface="Calibri"/>
                <a:cs typeface="Calibri"/>
              </a:rPr>
              <a:t>oppfølgingstiltaket</a:t>
            </a:r>
            <a:r>
              <a:rPr lang="en-US">
                <a:ea typeface="Calibri"/>
                <a:cs typeface="Calibri"/>
              </a:rPr>
              <a:t>, </a:t>
            </a:r>
            <a:r>
              <a:rPr lang="en-US" err="1">
                <a:ea typeface="Calibri"/>
                <a:cs typeface="Calibri"/>
              </a:rPr>
              <a:t>ettersom</a:t>
            </a:r>
            <a:r>
              <a:rPr lang="en-US">
                <a:ea typeface="Calibri"/>
                <a:cs typeface="Calibri"/>
              </a:rPr>
              <a:t> Studier med </a:t>
            </a:r>
            <a:r>
              <a:rPr lang="en-US" err="1">
                <a:ea typeface="Calibri"/>
                <a:cs typeface="Calibri"/>
              </a:rPr>
              <a:t>støtte</a:t>
            </a:r>
            <a:r>
              <a:rPr lang="en-US">
                <a:ea typeface="Calibri"/>
                <a:cs typeface="Calibri"/>
              </a:rPr>
              <a:t> er </a:t>
            </a:r>
            <a:r>
              <a:rPr lang="en-US" err="1">
                <a:ea typeface="Calibri"/>
                <a:cs typeface="Calibri"/>
              </a:rPr>
              <a:t>en</a:t>
            </a:r>
            <a:r>
              <a:rPr lang="en-US">
                <a:ea typeface="Calibri"/>
                <a:cs typeface="Calibri"/>
              </a:rPr>
              <a:t> </a:t>
            </a:r>
            <a:r>
              <a:rPr lang="en-US" err="1">
                <a:ea typeface="Calibri"/>
                <a:cs typeface="Calibri"/>
              </a:rPr>
              <a:t>undervariant</a:t>
            </a:r>
            <a:r>
              <a:rPr lang="en-US">
                <a:ea typeface="Calibri"/>
                <a:cs typeface="Calibri"/>
              </a:rPr>
              <a:t> av Oppfølging </a:t>
            </a:r>
            <a:r>
              <a:rPr lang="en-US" err="1">
                <a:ea typeface="Calibri"/>
                <a:cs typeface="Calibri"/>
              </a:rPr>
              <a:t>hvor</a:t>
            </a:r>
            <a:r>
              <a:rPr lang="en-US">
                <a:ea typeface="Calibri"/>
                <a:cs typeface="Calibri"/>
              </a:rPr>
              <a:t> </a:t>
            </a:r>
            <a:r>
              <a:rPr lang="en-US" err="1">
                <a:ea typeface="Calibri"/>
                <a:cs typeface="Calibri"/>
              </a:rPr>
              <a:t>leverandør</a:t>
            </a:r>
            <a:r>
              <a:rPr lang="en-US">
                <a:ea typeface="Calibri"/>
                <a:cs typeface="Calibri"/>
              </a:rPr>
              <a:t> </a:t>
            </a:r>
            <a:r>
              <a:rPr lang="en-US" err="1">
                <a:ea typeface="Calibri"/>
                <a:cs typeface="Calibri"/>
              </a:rPr>
              <a:t>skal</a:t>
            </a:r>
            <a:r>
              <a:rPr lang="en-US">
                <a:ea typeface="Calibri"/>
                <a:cs typeface="Calibri"/>
              </a:rPr>
              <a:t> </a:t>
            </a:r>
            <a:r>
              <a:rPr lang="en-US" err="1">
                <a:ea typeface="Calibri"/>
                <a:cs typeface="Calibri"/>
              </a:rPr>
              <a:t>støtte</a:t>
            </a:r>
            <a:r>
              <a:rPr lang="en-US">
                <a:ea typeface="Calibri"/>
                <a:cs typeface="Calibri"/>
              </a:rPr>
              <a:t> </a:t>
            </a:r>
            <a:r>
              <a:rPr lang="en-US" err="1">
                <a:ea typeface="Calibri"/>
                <a:cs typeface="Calibri"/>
              </a:rPr>
              <a:t>deltakere</a:t>
            </a:r>
            <a:r>
              <a:rPr lang="en-US">
                <a:ea typeface="Calibri"/>
                <a:cs typeface="Calibri"/>
              </a:rPr>
              <a:t> </a:t>
            </a:r>
            <a:r>
              <a:rPr lang="en-US" err="1">
                <a:ea typeface="Calibri"/>
                <a:cs typeface="Calibri"/>
              </a:rPr>
              <a:t>i</a:t>
            </a:r>
            <a:r>
              <a:rPr lang="en-US">
                <a:ea typeface="Calibri"/>
                <a:cs typeface="Calibri"/>
              </a:rPr>
              <a:t> </a:t>
            </a:r>
            <a:r>
              <a:rPr lang="en-US" err="1">
                <a:ea typeface="Calibri"/>
                <a:cs typeface="Calibri"/>
              </a:rPr>
              <a:t>Navs</a:t>
            </a:r>
            <a:r>
              <a:rPr lang="en-US">
                <a:ea typeface="Calibri"/>
                <a:cs typeface="Calibri"/>
              </a:rPr>
              <a:t> </a:t>
            </a:r>
            <a:r>
              <a:rPr lang="en-US" err="1">
                <a:ea typeface="Calibri"/>
                <a:cs typeface="Calibri"/>
              </a:rPr>
              <a:t>opplæringstiltak</a:t>
            </a:r>
            <a:r>
              <a:rPr lang="en-US">
                <a:ea typeface="Calibri"/>
                <a:cs typeface="Calibri"/>
              </a:rPr>
              <a:t> </a:t>
            </a:r>
            <a:r>
              <a:rPr lang="en-US" err="1">
                <a:ea typeface="Calibri"/>
                <a:cs typeface="Calibri"/>
              </a:rPr>
              <a:t>til</a:t>
            </a:r>
            <a:r>
              <a:rPr lang="en-US">
                <a:ea typeface="Calibri"/>
                <a:cs typeface="Calibri"/>
              </a:rPr>
              <a:t> å </a:t>
            </a:r>
            <a:r>
              <a:rPr lang="en-US" err="1">
                <a:ea typeface="Calibri"/>
                <a:cs typeface="Calibri"/>
              </a:rPr>
              <a:t>gjennomføre</a:t>
            </a:r>
            <a:r>
              <a:rPr lang="en-US">
                <a:ea typeface="Calibri"/>
                <a:cs typeface="Calibri"/>
              </a:rPr>
              <a:t> </a:t>
            </a:r>
            <a:r>
              <a:rPr lang="en-US" err="1">
                <a:ea typeface="Calibri"/>
                <a:cs typeface="Calibri"/>
              </a:rPr>
              <a:t>opplæringen</a:t>
            </a:r>
            <a:r>
              <a:rPr lang="en-US">
                <a:ea typeface="Calibri"/>
                <a:cs typeface="Calibri"/>
              </a:rPr>
              <a:t>. Da </a:t>
            </a:r>
            <a:r>
              <a:rPr lang="en-US" err="1">
                <a:ea typeface="Calibri"/>
                <a:cs typeface="Calibri"/>
              </a:rPr>
              <a:t>vil</a:t>
            </a:r>
            <a:r>
              <a:rPr lang="en-US">
                <a:ea typeface="Calibri"/>
                <a:cs typeface="Calibri"/>
              </a:rPr>
              <a:t> </a:t>
            </a:r>
            <a:r>
              <a:rPr lang="en-US" err="1">
                <a:ea typeface="Calibri"/>
                <a:cs typeface="Calibri"/>
              </a:rPr>
              <a:t>noen</a:t>
            </a:r>
            <a:r>
              <a:rPr lang="en-US">
                <a:ea typeface="Calibri"/>
                <a:cs typeface="Calibri"/>
              </a:rPr>
              <a:t> </a:t>
            </a:r>
            <a:r>
              <a:rPr lang="en-US" err="1">
                <a:ea typeface="Calibri"/>
                <a:cs typeface="Calibri"/>
              </a:rPr>
              <a:t>fortsatt</a:t>
            </a:r>
            <a:r>
              <a:rPr lang="en-US">
                <a:ea typeface="Calibri"/>
                <a:cs typeface="Calibri"/>
              </a:rPr>
              <a:t> </a:t>
            </a:r>
            <a:r>
              <a:rPr lang="en-US" err="1">
                <a:ea typeface="Calibri"/>
                <a:cs typeface="Calibri"/>
              </a:rPr>
              <a:t>være</a:t>
            </a:r>
            <a:r>
              <a:rPr lang="en-US">
                <a:ea typeface="Calibri"/>
                <a:cs typeface="Calibri"/>
              </a:rPr>
              <a:t> </a:t>
            </a:r>
            <a:r>
              <a:rPr lang="en-US" err="1">
                <a:ea typeface="Calibri"/>
                <a:cs typeface="Calibri"/>
              </a:rPr>
              <a:t>i</a:t>
            </a:r>
            <a:r>
              <a:rPr lang="en-US">
                <a:ea typeface="Calibri"/>
                <a:cs typeface="Calibri"/>
              </a:rPr>
              <a:t> </a:t>
            </a:r>
            <a:r>
              <a:rPr lang="en-US" err="1">
                <a:ea typeface="Calibri"/>
                <a:cs typeface="Calibri"/>
              </a:rPr>
              <a:t>opplæring</a:t>
            </a:r>
            <a:r>
              <a:rPr lang="en-US">
                <a:ea typeface="Calibri"/>
                <a:cs typeface="Calibri"/>
              </a:rPr>
              <a:t> 12 </a:t>
            </a:r>
            <a:r>
              <a:rPr lang="en-US" err="1">
                <a:ea typeface="Calibri"/>
                <a:cs typeface="Calibri"/>
              </a:rPr>
              <a:t>måneder</a:t>
            </a:r>
            <a:r>
              <a:rPr lang="en-US">
                <a:ea typeface="Calibri"/>
                <a:cs typeface="Calibri"/>
              </a:rPr>
              <a:t> </a:t>
            </a:r>
            <a:r>
              <a:rPr lang="en-US" err="1">
                <a:ea typeface="Calibri"/>
                <a:cs typeface="Calibri"/>
              </a:rPr>
              <a:t>etter</a:t>
            </a:r>
            <a:r>
              <a:rPr lang="en-US">
                <a:ea typeface="Calibri"/>
                <a:cs typeface="Calibri"/>
              </a:rPr>
              <a:t> </a:t>
            </a:r>
            <a:r>
              <a:rPr lang="en-US" err="1">
                <a:ea typeface="Calibri"/>
                <a:cs typeface="Calibri"/>
              </a:rPr>
              <a:t>måletidspunktet</a:t>
            </a:r>
            <a:r>
              <a:rPr lang="en-US">
                <a:ea typeface="Calibri"/>
                <a:cs typeface="Calibri"/>
              </a:rPr>
              <a:t>, men </a:t>
            </a:r>
            <a:r>
              <a:rPr lang="en-US" err="1">
                <a:ea typeface="Calibri"/>
                <a:cs typeface="Calibri"/>
              </a:rPr>
              <a:t>dette</a:t>
            </a:r>
            <a:r>
              <a:rPr lang="en-US">
                <a:ea typeface="Calibri"/>
                <a:cs typeface="Calibri"/>
              </a:rPr>
              <a:t> </a:t>
            </a:r>
            <a:r>
              <a:rPr lang="en-US" err="1">
                <a:ea typeface="Calibri"/>
                <a:cs typeface="Calibri"/>
              </a:rPr>
              <a:t>plukker</a:t>
            </a:r>
            <a:r>
              <a:rPr lang="en-US">
                <a:ea typeface="Calibri"/>
                <a:cs typeface="Calibri"/>
              </a:rPr>
              <a:t> </a:t>
            </a:r>
            <a:r>
              <a:rPr lang="en-US" err="1">
                <a:ea typeface="Calibri"/>
                <a:cs typeface="Calibri"/>
              </a:rPr>
              <a:t>modellen</a:t>
            </a:r>
            <a:r>
              <a:rPr lang="en-US">
                <a:ea typeface="Calibri"/>
                <a:cs typeface="Calibri"/>
              </a:rPr>
              <a:t> </a:t>
            </a:r>
            <a:r>
              <a:rPr lang="en-US" err="1">
                <a:ea typeface="Calibri"/>
                <a:cs typeface="Calibri"/>
              </a:rPr>
              <a:t>foreløpig</a:t>
            </a:r>
            <a:r>
              <a:rPr lang="en-US">
                <a:ea typeface="Calibri"/>
                <a:cs typeface="Calibri"/>
              </a:rPr>
              <a:t> </a:t>
            </a:r>
            <a:r>
              <a:rPr lang="en-US" err="1">
                <a:ea typeface="Calibri"/>
                <a:cs typeface="Calibri"/>
              </a:rPr>
              <a:t>ikke</a:t>
            </a:r>
            <a:r>
              <a:rPr lang="en-US">
                <a:ea typeface="Calibri"/>
                <a:cs typeface="Calibri"/>
              </a:rPr>
              <a:t> opp. </a:t>
            </a:r>
          </a:p>
          <a:p>
            <a:endParaRPr lang="en-US">
              <a:ea typeface="Calibri"/>
              <a:cs typeface="Calibri"/>
            </a:endParaRPr>
          </a:p>
          <a:p>
            <a:r>
              <a:rPr lang="en-US" err="1">
                <a:ea typeface="Calibri"/>
                <a:cs typeface="Calibri"/>
              </a:rPr>
              <a:t>Jobbmestrende</a:t>
            </a:r>
            <a:r>
              <a:rPr lang="en-US">
                <a:ea typeface="Calibri"/>
                <a:cs typeface="Calibri"/>
              </a:rPr>
              <a:t> oppfølging, </a:t>
            </a:r>
            <a:r>
              <a:rPr lang="en-US" err="1">
                <a:ea typeface="Calibri"/>
                <a:cs typeface="Calibri"/>
              </a:rPr>
              <a:t>feks</a:t>
            </a:r>
            <a:r>
              <a:rPr lang="en-US">
                <a:ea typeface="Calibri"/>
                <a:cs typeface="Calibri"/>
              </a:rPr>
              <a:t>, er </a:t>
            </a:r>
            <a:r>
              <a:rPr lang="en-US" err="1">
                <a:ea typeface="Calibri"/>
                <a:cs typeface="Calibri"/>
              </a:rPr>
              <a:t>også</a:t>
            </a:r>
            <a:r>
              <a:rPr lang="en-US">
                <a:ea typeface="Calibri"/>
                <a:cs typeface="Calibri"/>
              </a:rPr>
              <a:t> </a:t>
            </a:r>
            <a:r>
              <a:rPr lang="en-US" err="1">
                <a:ea typeface="Calibri"/>
                <a:cs typeface="Calibri"/>
              </a:rPr>
              <a:t>inne</a:t>
            </a:r>
            <a:r>
              <a:rPr lang="en-US">
                <a:ea typeface="Calibri"/>
                <a:cs typeface="Calibri"/>
              </a:rPr>
              <a:t> her. De </a:t>
            </a:r>
            <a:r>
              <a:rPr lang="en-US" err="1">
                <a:ea typeface="Calibri"/>
                <a:cs typeface="Calibri"/>
              </a:rPr>
              <a:t>har</a:t>
            </a:r>
            <a:r>
              <a:rPr lang="en-US">
                <a:ea typeface="Calibri"/>
                <a:cs typeface="Calibri"/>
              </a:rPr>
              <a:t> </a:t>
            </a:r>
            <a:r>
              <a:rPr lang="en-US" err="1">
                <a:ea typeface="Calibri"/>
                <a:cs typeface="Calibri"/>
              </a:rPr>
              <a:t>dårligere</a:t>
            </a:r>
            <a:r>
              <a:rPr lang="en-US">
                <a:ea typeface="Calibri"/>
                <a:cs typeface="Calibri"/>
              </a:rPr>
              <a:t> </a:t>
            </a:r>
            <a:r>
              <a:rPr lang="en-US" err="1">
                <a:ea typeface="Calibri"/>
                <a:cs typeface="Calibri"/>
              </a:rPr>
              <a:t>resultater</a:t>
            </a:r>
            <a:r>
              <a:rPr lang="en-US">
                <a:ea typeface="Calibri"/>
                <a:cs typeface="Calibri"/>
              </a:rPr>
              <a:t>. Kan de </a:t>
            </a:r>
            <a:r>
              <a:rPr lang="en-US" err="1">
                <a:ea typeface="Calibri"/>
                <a:cs typeface="Calibri"/>
              </a:rPr>
              <a:t>være</a:t>
            </a:r>
            <a:r>
              <a:rPr lang="en-US">
                <a:ea typeface="Calibri"/>
                <a:cs typeface="Calibri"/>
              </a:rPr>
              <a:t> “</a:t>
            </a:r>
            <a:r>
              <a:rPr lang="en-US" err="1">
                <a:ea typeface="Calibri"/>
                <a:cs typeface="Calibri"/>
              </a:rPr>
              <a:t>svakere</a:t>
            </a:r>
            <a:r>
              <a:rPr lang="en-US">
                <a:ea typeface="Calibri"/>
                <a:cs typeface="Calibri"/>
              </a:rPr>
              <a:t>”/ha </a:t>
            </a:r>
            <a:r>
              <a:rPr lang="en-US" err="1">
                <a:ea typeface="Calibri"/>
                <a:cs typeface="Calibri"/>
              </a:rPr>
              <a:t>lavere</a:t>
            </a:r>
            <a:r>
              <a:rPr lang="en-US">
                <a:ea typeface="Calibri"/>
                <a:cs typeface="Calibri"/>
              </a:rPr>
              <a:t> </a:t>
            </a:r>
            <a:r>
              <a:rPr lang="en-US" err="1">
                <a:ea typeface="Calibri"/>
                <a:cs typeface="Calibri"/>
              </a:rPr>
              <a:t>forvernting</a:t>
            </a:r>
            <a:r>
              <a:rPr lang="en-US">
                <a:ea typeface="Calibri"/>
                <a:cs typeface="Calibri"/>
              </a:rPr>
              <a:t> </a:t>
            </a:r>
            <a:r>
              <a:rPr lang="en-US" err="1">
                <a:ea typeface="Calibri"/>
                <a:cs typeface="Calibri"/>
              </a:rPr>
              <a:t>til</a:t>
            </a:r>
            <a:r>
              <a:rPr lang="en-US">
                <a:ea typeface="Calibri"/>
                <a:cs typeface="Calibri"/>
              </a:rPr>
              <a:t> </a:t>
            </a:r>
            <a:r>
              <a:rPr lang="en-US" err="1">
                <a:ea typeface="Calibri"/>
                <a:cs typeface="Calibri"/>
              </a:rPr>
              <a:t>arbeid</a:t>
            </a:r>
            <a:r>
              <a:rPr lang="en-US">
                <a:ea typeface="Calibri"/>
                <a:cs typeface="Calibri"/>
              </a:rPr>
              <a:t>, på </a:t>
            </a:r>
            <a:r>
              <a:rPr lang="en-US" err="1">
                <a:ea typeface="Calibri"/>
                <a:cs typeface="Calibri"/>
              </a:rPr>
              <a:t>en</a:t>
            </a:r>
            <a:r>
              <a:rPr lang="en-US">
                <a:ea typeface="Calibri"/>
                <a:cs typeface="Calibri"/>
              </a:rPr>
              <a:t> måte </a:t>
            </a:r>
            <a:r>
              <a:rPr lang="en-US" err="1">
                <a:ea typeface="Calibri"/>
                <a:cs typeface="Calibri"/>
              </a:rPr>
              <a:t>som</a:t>
            </a:r>
            <a:r>
              <a:rPr lang="en-US">
                <a:ea typeface="Calibri"/>
                <a:cs typeface="Calibri"/>
              </a:rPr>
              <a:t> </a:t>
            </a:r>
            <a:r>
              <a:rPr lang="en-US" err="1">
                <a:ea typeface="Calibri"/>
                <a:cs typeface="Calibri"/>
              </a:rPr>
              <a:t>modellen</a:t>
            </a:r>
            <a:r>
              <a:rPr lang="en-US">
                <a:ea typeface="Calibri"/>
                <a:cs typeface="Calibri"/>
              </a:rPr>
              <a:t> </a:t>
            </a:r>
            <a:r>
              <a:rPr lang="en-US" err="1">
                <a:ea typeface="Calibri"/>
                <a:cs typeface="Calibri"/>
              </a:rPr>
              <a:t>ikke</a:t>
            </a:r>
            <a:r>
              <a:rPr lang="en-US">
                <a:ea typeface="Calibri"/>
                <a:cs typeface="Calibri"/>
              </a:rPr>
              <a:t> </a:t>
            </a:r>
            <a:r>
              <a:rPr lang="en-US" err="1">
                <a:ea typeface="Calibri"/>
                <a:cs typeface="Calibri"/>
              </a:rPr>
              <a:t>pukker</a:t>
            </a:r>
            <a:r>
              <a:rPr lang="en-US">
                <a:ea typeface="Calibri"/>
                <a:cs typeface="Calibri"/>
              </a:rPr>
              <a:t> </a:t>
            </a:r>
            <a:r>
              <a:rPr lang="en-US" err="1">
                <a:ea typeface="Calibri"/>
                <a:cs typeface="Calibri"/>
              </a:rPr>
              <a:t>opp</a:t>
            </a:r>
            <a:r>
              <a:rPr lang="en-US">
                <a:ea typeface="Calibri"/>
                <a:cs typeface="Calibri"/>
              </a:rPr>
              <a:t>? </a:t>
            </a:r>
            <a:r>
              <a:rPr lang="en-US" err="1">
                <a:ea typeface="Calibri"/>
                <a:cs typeface="Calibri"/>
              </a:rPr>
              <a:t>Jobbmestrende</a:t>
            </a:r>
            <a:r>
              <a:rPr lang="en-US">
                <a:ea typeface="Calibri"/>
                <a:cs typeface="Calibri"/>
              </a:rPr>
              <a:t> oppfølging er for </a:t>
            </a:r>
            <a:r>
              <a:rPr lang="en-US" err="1">
                <a:ea typeface="Calibri"/>
                <a:cs typeface="Calibri"/>
              </a:rPr>
              <a:t>personer</a:t>
            </a:r>
            <a:r>
              <a:rPr lang="en-US">
                <a:ea typeface="Calibri"/>
                <a:cs typeface="Calibri"/>
              </a:rPr>
              <a:t> med </a:t>
            </a:r>
            <a:r>
              <a:rPr lang="en-US" err="1">
                <a:ea typeface="Calibri"/>
                <a:cs typeface="Calibri"/>
              </a:rPr>
              <a:t>alvorlige</a:t>
            </a:r>
            <a:r>
              <a:rPr lang="en-US">
                <a:ea typeface="Calibri"/>
                <a:cs typeface="Calibri"/>
              </a:rPr>
              <a:t> </a:t>
            </a:r>
            <a:r>
              <a:rPr lang="en-US" err="1">
                <a:ea typeface="Calibri"/>
                <a:cs typeface="Calibri"/>
              </a:rPr>
              <a:t>psykiske</a:t>
            </a:r>
            <a:r>
              <a:rPr lang="en-US">
                <a:ea typeface="Calibri"/>
                <a:cs typeface="Calibri"/>
              </a:rPr>
              <a:t> </a:t>
            </a:r>
            <a:r>
              <a:rPr lang="en-US" err="1">
                <a:ea typeface="Calibri"/>
                <a:cs typeface="Calibri"/>
              </a:rPr>
              <a:t>problemer</a:t>
            </a:r>
            <a:r>
              <a:rPr lang="en-US">
                <a:ea typeface="Calibri"/>
                <a:cs typeface="Calibri"/>
              </a:rPr>
              <a:t> og </a:t>
            </a:r>
            <a:r>
              <a:rPr lang="en-US" err="1">
                <a:ea typeface="Calibri"/>
                <a:cs typeface="Calibri"/>
              </a:rPr>
              <a:t>psykoselidelser</a:t>
            </a:r>
            <a:r>
              <a:rPr lang="en-US">
                <a:ea typeface="Calibri"/>
                <a:cs typeface="Calibri"/>
              </a:rPr>
              <a:t>. </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071B4BBF-70B9-8047-B02F-2484F1EA6A40}" type="slidenum">
              <a:rPr lang="nb-NO" smtClean="0"/>
              <a:t>34</a:t>
            </a:fld>
            <a:endParaRPr lang="nb-NO"/>
          </a:p>
        </p:txBody>
      </p:sp>
    </p:spTree>
    <p:extLst>
      <p:ext uri="{BB962C8B-B14F-4D97-AF65-F5344CB8AC3E}">
        <p14:creationId xmlns:p14="http://schemas.microsoft.com/office/powerpoint/2010/main" val="256069482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Det blir publisert tall på nav.no og ikke visualiseringer som vi har sett nå. </a:t>
            </a:r>
          </a:p>
          <a:p>
            <a:endParaRPr lang="nb-NO"/>
          </a:p>
          <a:p>
            <a:r>
              <a:rPr lang="nb-NO"/>
              <a:t>Forslag til nytt resultatmål for oppfølgingstiltaket har vært på høring i leverandørmarkedet. </a:t>
            </a:r>
          </a:p>
        </p:txBody>
      </p:sp>
      <p:sp>
        <p:nvSpPr>
          <p:cNvPr id="4" name="Plassholder for lysbildenummer 3"/>
          <p:cNvSpPr>
            <a:spLocks noGrp="1"/>
          </p:cNvSpPr>
          <p:nvPr>
            <p:ph type="sldNum" sz="quarter" idx="5"/>
          </p:nvPr>
        </p:nvSpPr>
        <p:spPr/>
        <p:txBody>
          <a:bodyPr/>
          <a:lstStyle/>
          <a:p>
            <a:fld id="{071B4BBF-70B9-8047-B02F-2484F1EA6A40}" type="slidenum">
              <a:rPr lang="nb-NO" smtClean="0"/>
              <a:t>35</a:t>
            </a:fld>
            <a:endParaRPr lang="nb-NO"/>
          </a:p>
        </p:txBody>
      </p:sp>
    </p:spTree>
    <p:extLst>
      <p:ext uri="{BB962C8B-B14F-4D97-AF65-F5344CB8AC3E}">
        <p14:creationId xmlns:p14="http://schemas.microsoft.com/office/powerpoint/2010/main" val="199789471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A4C024-A549-9837-3FE2-6729419050FE}"/>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5B2BF373-4B2C-1DC8-73E0-3576F6A60E06}"/>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42FA263A-7F9D-77A2-0E9B-1DD5C7614517}"/>
              </a:ext>
            </a:extLst>
          </p:cNvPr>
          <p:cNvSpPr>
            <a:spLocks noGrp="1"/>
          </p:cNvSpPr>
          <p:nvPr>
            <p:ph type="body" idx="1"/>
          </p:nvPr>
        </p:nvSpPr>
        <p:spPr/>
        <p:txBody>
          <a:bodyPr/>
          <a:lstStyle/>
          <a:p>
            <a:endParaRPr lang="nb-NO"/>
          </a:p>
        </p:txBody>
      </p:sp>
      <p:sp>
        <p:nvSpPr>
          <p:cNvPr id="4" name="Plassholder for lysbildenummer 3">
            <a:extLst>
              <a:ext uri="{FF2B5EF4-FFF2-40B4-BE49-F238E27FC236}">
                <a16:creationId xmlns:a16="http://schemas.microsoft.com/office/drawing/2014/main" id="{17B6317F-189C-618A-412C-2DB864D7A2B1}"/>
              </a:ext>
            </a:extLst>
          </p:cNvPr>
          <p:cNvSpPr>
            <a:spLocks noGrp="1"/>
          </p:cNvSpPr>
          <p:nvPr>
            <p:ph type="sldNum" sz="quarter" idx="5"/>
          </p:nvPr>
        </p:nvSpPr>
        <p:spPr/>
        <p:txBody>
          <a:bodyPr/>
          <a:lstStyle/>
          <a:p>
            <a:fld id="{071B4BBF-70B9-8047-B02F-2484F1EA6A40}" type="slidenum">
              <a:rPr lang="nb-NO" smtClean="0"/>
              <a:t>36</a:t>
            </a:fld>
            <a:endParaRPr lang="nb-NO"/>
          </a:p>
        </p:txBody>
      </p:sp>
    </p:spTree>
    <p:extLst>
      <p:ext uri="{BB962C8B-B14F-4D97-AF65-F5344CB8AC3E}">
        <p14:creationId xmlns:p14="http://schemas.microsoft.com/office/powerpoint/2010/main" val="26724460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071B4BBF-70B9-8047-B02F-2484F1EA6A40}" type="slidenum">
              <a:rPr lang="nb-NO" smtClean="0"/>
              <a:t>37</a:t>
            </a:fld>
            <a:endParaRPr lang="nb-NO"/>
          </a:p>
        </p:txBody>
      </p:sp>
    </p:spTree>
    <p:extLst>
      <p:ext uri="{BB962C8B-B14F-4D97-AF65-F5344CB8AC3E}">
        <p14:creationId xmlns:p14="http://schemas.microsoft.com/office/powerpoint/2010/main" val="39024180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b-NO"/>
          </a:p>
        </p:txBody>
      </p:sp>
      <p:sp>
        <p:nvSpPr>
          <p:cNvPr id="4" name="Plassholder for lysbildenummer 3"/>
          <p:cNvSpPr>
            <a:spLocks noGrp="1"/>
          </p:cNvSpPr>
          <p:nvPr>
            <p:ph type="sldNum" sz="quarter" idx="5"/>
          </p:nvPr>
        </p:nvSpPr>
        <p:spPr/>
        <p:txBody>
          <a:bodyPr/>
          <a:lstStyle/>
          <a:p>
            <a:fld id="{AABAA13F-538D-4CE0-9414-2468389D2034}" type="slidenum">
              <a:rPr lang="nb-NO" smtClean="0"/>
              <a:t>4</a:t>
            </a:fld>
            <a:endParaRPr lang="nb-NO"/>
          </a:p>
        </p:txBody>
      </p:sp>
    </p:spTree>
    <p:extLst>
      <p:ext uri="{BB962C8B-B14F-4D97-AF65-F5344CB8AC3E}">
        <p14:creationId xmlns:p14="http://schemas.microsoft.com/office/powerpoint/2010/main" val="25006810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a:effectLst/>
                <a:latin typeface="Calibri" panose="020F0502020204030204" pitchFamily="34" charset="0"/>
                <a:ea typeface="Calibri" panose="020F0502020204030204" pitchFamily="34" charset="0"/>
                <a:cs typeface="Arial" panose="020B0604020202020204" pitchFamily="34" charset="0"/>
              </a:rPr>
              <a:t>79,7 % i 2025 – mål 82%</a:t>
            </a:r>
          </a:p>
          <a:p>
            <a:endParaRPr lang="nb-NO"/>
          </a:p>
        </p:txBody>
      </p:sp>
      <p:sp>
        <p:nvSpPr>
          <p:cNvPr id="4" name="Plassholder for lysbildenummer 3"/>
          <p:cNvSpPr>
            <a:spLocks noGrp="1"/>
          </p:cNvSpPr>
          <p:nvPr>
            <p:ph type="sldNum" sz="quarter" idx="5"/>
          </p:nvPr>
        </p:nvSpPr>
        <p:spPr/>
        <p:txBody>
          <a:bodyPr/>
          <a:lstStyle/>
          <a:p>
            <a:fld id="{071B4BBF-70B9-8047-B02F-2484F1EA6A40}" type="slidenum">
              <a:rPr lang="nb-NO" smtClean="0"/>
              <a:t>5</a:t>
            </a:fld>
            <a:endParaRPr lang="nb-NO"/>
          </a:p>
        </p:txBody>
      </p:sp>
    </p:spTree>
    <p:extLst>
      <p:ext uri="{BB962C8B-B14F-4D97-AF65-F5344CB8AC3E}">
        <p14:creationId xmlns:p14="http://schemas.microsoft.com/office/powerpoint/2010/main" val="35568526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071B4BBF-70B9-8047-B02F-2484F1EA6A40}" type="slidenum">
              <a:rPr lang="nb-NO" smtClean="0"/>
              <a:t>6</a:t>
            </a:fld>
            <a:endParaRPr lang="nb-NO"/>
          </a:p>
        </p:txBody>
      </p:sp>
    </p:spTree>
    <p:extLst>
      <p:ext uri="{BB962C8B-B14F-4D97-AF65-F5344CB8AC3E}">
        <p14:creationId xmlns:p14="http://schemas.microsoft.com/office/powerpoint/2010/main" val="5000646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lvl="1"/>
            <a:endParaRPr lang="en-US" sz="1200"/>
          </a:p>
        </p:txBody>
      </p:sp>
      <p:sp>
        <p:nvSpPr>
          <p:cNvPr id="4" name="Plassholder for lysbildenummer 3"/>
          <p:cNvSpPr>
            <a:spLocks noGrp="1"/>
          </p:cNvSpPr>
          <p:nvPr>
            <p:ph type="sldNum" sz="quarter" idx="5"/>
          </p:nvPr>
        </p:nvSpPr>
        <p:spPr/>
        <p:txBody>
          <a:bodyPr/>
          <a:lstStyle/>
          <a:p>
            <a:fld id="{071B4BBF-70B9-8047-B02F-2484F1EA6A40}" type="slidenum">
              <a:rPr lang="nb-NO" smtClean="0"/>
              <a:t>7</a:t>
            </a:fld>
            <a:endParaRPr lang="nb-NO"/>
          </a:p>
        </p:txBody>
      </p:sp>
    </p:spTree>
    <p:extLst>
      <p:ext uri="{BB962C8B-B14F-4D97-AF65-F5344CB8AC3E}">
        <p14:creationId xmlns:p14="http://schemas.microsoft.com/office/powerpoint/2010/main" val="13288201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071B4BBF-70B9-8047-B02F-2484F1EA6A40}" type="slidenum">
              <a:rPr lang="nb-NO" smtClean="0"/>
              <a:t>8</a:t>
            </a:fld>
            <a:endParaRPr lang="nb-NO"/>
          </a:p>
        </p:txBody>
      </p:sp>
    </p:spTree>
    <p:extLst>
      <p:ext uri="{BB962C8B-B14F-4D97-AF65-F5344CB8AC3E}">
        <p14:creationId xmlns:p14="http://schemas.microsoft.com/office/powerpoint/2010/main" val="2863430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616C43-B393-2782-2CF3-11B1A790175D}"/>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7E5EBB5C-AFEC-F04D-2D32-DEF39D77D28E}"/>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FA8B6214-021B-58FB-041B-CA3D9AD90DB4}"/>
              </a:ext>
            </a:extLst>
          </p:cNvPr>
          <p:cNvSpPr>
            <a:spLocks noGrp="1"/>
          </p:cNvSpPr>
          <p:nvPr>
            <p:ph type="body" idx="1"/>
          </p:nvPr>
        </p:nvSpPr>
        <p:spPr/>
        <p:txBody>
          <a:bodyPr/>
          <a:lstStyle/>
          <a:p>
            <a:endParaRPr lang="nb-NO"/>
          </a:p>
        </p:txBody>
      </p:sp>
      <p:sp>
        <p:nvSpPr>
          <p:cNvPr id="4" name="Plassholder for lysbildenummer 3">
            <a:extLst>
              <a:ext uri="{FF2B5EF4-FFF2-40B4-BE49-F238E27FC236}">
                <a16:creationId xmlns:a16="http://schemas.microsoft.com/office/drawing/2014/main" id="{4828B230-838F-B9D1-A8EB-5F1E2843BF51}"/>
              </a:ext>
            </a:extLst>
          </p:cNvPr>
          <p:cNvSpPr>
            <a:spLocks noGrp="1"/>
          </p:cNvSpPr>
          <p:nvPr>
            <p:ph type="sldNum" sz="quarter" idx="5"/>
          </p:nvPr>
        </p:nvSpPr>
        <p:spPr/>
        <p:txBody>
          <a:bodyPr/>
          <a:lstStyle/>
          <a:p>
            <a:fld id="{071B4BBF-70B9-8047-B02F-2484F1EA6A40}" type="slidenum">
              <a:rPr lang="nb-NO" smtClean="0"/>
              <a:t>9</a:t>
            </a:fld>
            <a:endParaRPr lang="nb-NO"/>
          </a:p>
        </p:txBody>
      </p:sp>
    </p:spTree>
    <p:extLst>
      <p:ext uri="{BB962C8B-B14F-4D97-AF65-F5344CB8AC3E}">
        <p14:creationId xmlns:p14="http://schemas.microsoft.com/office/powerpoint/2010/main" val="33178520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Forside">
    <p:bg>
      <p:bgPr>
        <a:solidFill>
          <a:schemeClr val="accent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1CD74E5-8D3F-5F45-AF55-379CE17407B8}"/>
              </a:ext>
            </a:extLst>
          </p:cNvPr>
          <p:cNvSpPr>
            <a:spLocks noGrp="1"/>
          </p:cNvSpPr>
          <p:nvPr>
            <p:ph type="ctrTitle" hasCustomPrompt="1"/>
          </p:nvPr>
        </p:nvSpPr>
        <p:spPr>
          <a:xfrm>
            <a:off x="525314" y="2684746"/>
            <a:ext cx="6551347" cy="1396431"/>
          </a:xfrm>
        </p:spPr>
        <p:txBody>
          <a:bodyPr anchor="ctr">
            <a:normAutofit/>
          </a:bodyPr>
          <a:lstStyle>
            <a:lvl1pPr algn="l">
              <a:defRPr sz="3600" b="1">
                <a:solidFill>
                  <a:schemeClr val="bg1"/>
                </a:solidFill>
              </a:defRPr>
            </a:lvl1pPr>
          </a:lstStyle>
          <a:p>
            <a:r>
              <a:rPr lang="nb-NO"/>
              <a:t>Klikk for å redigere tittelen</a:t>
            </a:r>
          </a:p>
        </p:txBody>
      </p:sp>
      <p:sp>
        <p:nvSpPr>
          <p:cNvPr id="3" name="Undertittel 2">
            <a:extLst>
              <a:ext uri="{FF2B5EF4-FFF2-40B4-BE49-F238E27FC236}">
                <a16:creationId xmlns:a16="http://schemas.microsoft.com/office/drawing/2014/main" id="{5C570008-A996-2D4B-88A3-9861CBD4FED0}"/>
              </a:ext>
            </a:extLst>
          </p:cNvPr>
          <p:cNvSpPr>
            <a:spLocks noGrp="1"/>
          </p:cNvSpPr>
          <p:nvPr>
            <p:ph type="subTitle" idx="1"/>
          </p:nvPr>
        </p:nvSpPr>
        <p:spPr>
          <a:xfrm>
            <a:off x="525315" y="4173253"/>
            <a:ext cx="5888738" cy="991169"/>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8" name="Plassholder for bilde 3">
            <a:extLst>
              <a:ext uri="{FF2B5EF4-FFF2-40B4-BE49-F238E27FC236}">
                <a16:creationId xmlns:a16="http://schemas.microsoft.com/office/drawing/2014/main" id="{195ACC3E-6C58-8E40-A78D-5639EBDF9C43}"/>
              </a:ext>
            </a:extLst>
          </p:cNvPr>
          <p:cNvSpPr>
            <a:spLocks noGrp="1" noChangeAspect="1"/>
          </p:cNvSpPr>
          <p:nvPr>
            <p:ph type="pic" sz="quarter" idx="11"/>
          </p:nvPr>
        </p:nvSpPr>
        <p:spPr bwMode="auto">
          <a:xfrm>
            <a:off x="6160021" y="0"/>
            <a:ext cx="6031979" cy="6858000"/>
          </a:xfrm>
          <a:custGeom>
            <a:avLst/>
            <a:gdLst>
              <a:gd name="connsiteX0" fmla="*/ 0 w 3495675"/>
              <a:gd name="connsiteY0" fmla="*/ 3906838 h 3906838"/>
              <a:gd name="connsiteX1" fmla="*/ 1165738 w 3495675"/>
              <a:gd name="connsiteY1" fmla="*/ 0 h 3906838"/>
              <a:gd name="connsiteX2" fmla="*/ 3495675 w 3495675"/>
              <a:gd name="connsiteY2" fmla="*/ 0 h 3906838"/>
              <a:gd name="connsiteX3" fmla="*/ 2329937 w 3495675"/>
              <a:gd name="connsiteY3" fmla="*/ 3906838 h 3906838"/>
              <a:gd name="connsiteX4" fmla="*/ 0 w 3495675"/>
              <a:gd name="connsiteY4" fmla="*/ 3906838 h 3906838"/>
              <a:gd name="connsiteX0" fmla="*/ 0 w 3495675"/>
              <a:gd name="connsiteY0" fmla="*/ 3906838 h 3906838"/>
              <a:gd name="connsiteX1" fmla="*/ 1165738 w 3495675"/>
              <a:gd name="connsiteY1" fmla="*/ 0 h 3906838"/>
              <a:gd name="connsiteX2" fmla="*/ 3495675 w 3495675"/>
              <a:gd name="connsiteY2" fmla="*/ 0 h 3906838"/>
              <a:gd name="connsiteX3" fmla="*/ 2155008 w 3495675"/>
              <a:gd name="connsiteY3" fmla="*/ 3906838 h 3906838"/>
              <a:gd name="connsiteX4" fmla="*/ 0 w 3495675"/>
              <a:gd name="connsiteY4" fmla="*/ 3906838 h 3906838"/>
              <a:gd name="connsiteX0" fmla="*/ 0 w 2167807"/>
              <a:gd name="connsiteY0" fmla="*/ 3906838 h 3906838"/>
              <a:gd name="connsiteX1" fmla="*/ 1165738 w 2167807"/>
              <a:gd name="connsiteY1" fmla="*/ 0 h 3906838"/>
              <a:gd name="connsiteX2" fmla="*/ 2167807 w 2167807"/>
              <a:gd name="connsiteY2" fmla="*/ 0 h 3906838"/>
              <a:gd name="connsiteX3" fmla="*/ 2155008 w 2167807"/>
              <a:gd name="connsiteY3" fmla="*/ 3906838 h 3906838"/>
              <a:gd name="connsiteX4" fmla="*/ 0 w 2167807"/>
              <a:gd name="connsiteY4" fmla="*/ 3906838 h 3906838"/>
              <a:gd name="connsiteX0" fmla="*/ 0 w 2167807"/>
              <a:gd name="connsiteY0" fmla="*/ 3906838 h 3909283"/>
              <a:gd name="connsiteX1" fmla="*/ 1165738 w 2167807"/>
              <a:gd name="connsiteY1" fmla="*/ 0 h 3909283"/>
              <a:gd name="connsiteX2" fmla="*/ 2167807 w 2167807"/>
              <a:gd name="connsiteY2" fmla="*/ 0 h 3909283"/>
              <a:gd name="connsiteX3" fmla="*/ 2159898 w 2167807"/>
              <a:gd name="connsiteY3" fmla="*/ 3909283 h 3909283"/>
              <a:gd name="connsiteX4" fmla="*/ 0 w 2167807"/>
              <a:gd name="connsiteY4" fmla="*/ 3906838 h 3909283"/>
              <a:gd name="connsiteX0" fmla="*/ 0 w 2167807"/>
              <a:gd name="connsiteY0" fmla="*/ 3906838 h 3906838"/>
              <a:gd name="connsiteX1" fmla="*/ 1165738 w 2167807"/>
              <a:gd name="connsiteY1" fmla="*/ 0 h 3906838"/>
              <a:gd name="connsiteX2" fmla="*/ 2167807 w 2167807"/>
              <a:gd name="connsiteY2" fmla="*/ 0 h 3906838"/>
              <a:gd name="connsiteX3" fmla="*/ 2162343 w 2167807"/>
              <a:gd name="connsiteY3" fmla="*/ 3904393 h 3906838"/>
              <a:gd name="connsiteX4" fmla="*/ 0 w 2167807"/>
              <a:gd name="connsiteY4" fmla="*/ 3906838 h 3906838"/>
              <a:gd name="connsiteX0" fmla="*/ 0 w 2167807"/>
              <a:gd name="connsiteY0" fmla="*/ 3906838 h 3906838"/>
              <a:gd name="connsiteX1" fmla="*/ 1055478 w 2167807"/>
              <a:gd name="connsiteY1" fmla="*/ 0 h 3906838"/>
              <a:gd name="connsiteX2" fmla="*/ 2167807 w 2167807"/>
              <a:gd name="connsiteY2" fmla="*/ 0 h 3906838"/>
              <a:gd name="connsiteX3" fmla="*/ 2162343 w 2167807"/>
              <a:gd name="connsiteY3" fmla="*/ 3904393 h 3906838"/>
              <a:gd name="connsiteX4" fmla="*/ 0 w 2167807"/>
              <a:gd name="connsiteY4" fmla="*/ 3906838 h 3906838"/>
              <a:gd name="connsiteX0" fmla="*/ 0 w 2167807"/>
              <a:gd name="connsiteY0" fmla="*/ 3906838 h 3906838"/>
              <a:gd name="connsiteX1" fmla="*/ 1040491 w 2167807"/>
              <a:gd name="connsiteY1" fmla="*/ 0 h 3906838"/>
              <a:gd name="connsiteX2" fmla="*/ 2167807 w 2167807"/>
              <a:gd name="connsiteY2" fmla="*/ 0 h 3906838"/>
              <a:gd name="connsiteX3" fmla="*/ 2162343 w 2167807"/>
              <a:gd name="connsiteY3" fmla="*/ 3904393 h 3906838"/>
              <a:gd name="connsiteX4" fmla="*/ 0 w 2167807"/>
              <a:gd name="connsiteY4" fmla="*/ 3906838 h 3906838"/>
              <a:gd name="connsiteX0" fmla="*/ 0 w 2167807"/>
              <a:gd name="connsiteY0" fmla="*/ 3906838 h 3906838"/>
              <a:gd name="connsiteX1" fmla="*/ 1034130 w 2167807"/>
              <a:gd name="connsiteY1" fmla="*/ 0 h 3906838"/>
              <a:gd name="connsiteX2" fmla="*/ 2167807 w 2167807"/>
              <a:gd name="connsiteY2" fmla="*/ 0 h 3906838"/>
              <a:gd name="connsiteX3" fmla="*/ 2162343 w 2167807"/>
              <a:gd name="connsiteY3" fmla="*/ 3904393 h 3906838"/>
              <a:gd name="connsiteX4" fmla="*/ 0 w 2167807"/>
              <a:gd name="connsiteY4" fmla="*/ 3906838 h 3906838"/>
              <a:gd name="connsiteX0" fmla="*/ 0 w 2167807"/>
              <a:gd name="connsiteY0" fmla="*/ 3906838 h 3906838"/>
              <a:gd name="connsiteX1" fmla="*/ 1029889 w 2167807"/>
              <a:gd name="connsiteY1" fmla="*/ 2381 h 3906838"/>
              <a:gd name="connsiteX2" fmla="*/ 2167807 w 2167807"/>
              <a:gd name="connsiteY2" fmla="*/ 0 h 3906838"/>
              <a:gd name="connsiteX3" fmla="*/ 2162343 w 2167807"/>
              <a:gd name="connsiteY3" fmla="*/ 3904393 h 3906838"/>
              <a:gd name="connsiteX4" fmla="*/ 0 w 2167807"/>
              <a:gd name="connsiteY4" fmla="*/ 3906838 h 3906838"/>
              <a:gd name="connsiteX0" fmla="*/ 0 w 2162686"/>
              <a:gd name="connsiteY0" fmla="*/ 3906838 h 3906838"/>
              <a:gd name="connsiteX1" fmla="*/ 1029889 w 2162686"/>
              <a:gd name="connsiteY1" fmla="*/ 2381 h 3906838"/>
              <a:gd name="connsiteX2" fmla="*/ 2133881 w 2162686"/>
              <a:gd name="connsiteY2" fmla="*/ 0 h 3906838"/>
              <a:gd name="connsiteX3" fmla="*/ 2162343 w 2162686"/>
              <a:gd name="connsiteY3" fmla="*/ 3904393 h 3906838"/>
              <a:gd name="connsiteX4" fmla="*/ 0 w 2162686"/>
              <a:gd name="connsiteY4" fmla="*/ 3906838 h 3906838"/>
              <a:gd name="connsiteX0" fmla="*/ 0 w 2139854"/>
              <a:gd name="connsiteY0" fmla="*/ 3906838 h 3906838"/>
              <a:gd name="connsiteX1" fmla="*/ 1029889 w 2139854"/>
              <a:gd name="connsiteY1" fmla="*/ 2381 h 3906838"/>
              <a:gd name="connsiteX2" fmla="*/ 2133881 w 2139854"/>
              <a:gd name="connsiteY2" fmla="*/ 0 h 3906838"/>
              <a:gd name="connsiteX3" fmla="*/ 2139019 w 2139854"/>
              <a:gd name="connsiteY3" fmla="*/ 3904393 h 3906838"/>
              <a:gd name="connsiteX4" fmla="*/ 0 w 2139854"/>
              <a:gd name="connsiteY4" fmla="*/ 3906838 h 3906838"/>
              <a:gd name="connsiteX0" fmla="*/ 0 w 2139854"/>
              <a:gd name="connsiteY0" fmla="*/ 3906838 h 3906838"/>
              <a:gd name="connsiteX1" fmla="*/ 1032009 w 2139854"/>
              <a:gd name="connsiteY1" fmla="*/ 0 h 3906838"/>
              <a:gd name="connsiteX2" fmla="*/ 2133881 w 2139854"/>
              <a:gd name="connsiteY2" fmla="*/ 0 h 3906838"/>
              <a:gd name="connsiteX3" fmla="*/ 2139019 w 2139854"/>
              <a:gd name="connsiteY3" fmla="*/ 3904393 h 3906838"/>
              <a:gd name="connsiteX4" fmla="*/ 0 w 2139854"/>
              <a:gd name="connsiteY4" fmla="*/ 3906838 h 3906838"/>
              <a:gd name="connsiteX0" fmla="*/ 0 w 2140410"/>
              <a:gd name="connsiteY0" fmla="*/ 3906838 h 3906838"/>
              <a:gd name="connsiteX1" fmla="*/ 1032009 w 2140410"/>
              <a:gd name="connsiteY1" fmla="*/ 0 h 3906838"/>
              <a:gd name="connsiteX2" fmla="*/ 2140241 w 2140410"/>
              <a:gd name="connsiteY2" fmla="*/ 0 h 3906838"/>
              <a:gd name="connsiteX3" fmla="*/ 2139019 w 2140410"/>
              <a:gd name="connsiteY3" fmla="*/ 3904393 h 3906838"/>
              <a:gd name="connsiteX4" fmla="*/ 0 w 2140410"/>
              <a:gd name="connsiteY4" fmla="*/ 3906838 h 3906838"/>
              <a:gd name="connsiteX0" fmla="*/ 0 w 2140410"/>
              <a:gd name="connsiteY0" fmla="*/ 3906838 h 3906838"/>
              <a:gd name="connsiteX1" fmla="*/ 1122479 w 2140410"/>
              <a:gd name="connsiteY1" fmla="*/ 6350 h 3906838"/>
              <a:gd name="connsiteX2" fmla="*/ 2140241 w 2140410"/>
              <a:gd name="connsiteY2" fmla="*/ 0 h 3906838"/>
              <a:gd name="connsiteX3" fmla="*/ 2139019 w 2140410"/>
              <a:gd name="connsiteY3" fmla="*/ 3904393 h 3906838"/>
              <a:gd name="connsiteX4" fmla="*/ 0 w 2140410"/>
              <a:gd name="connsiteY4" fmla="*/ 3906838 h 3906838"/>
              <a:gd name="connsiteX0" fmla="*/ 0 w 2140410"/>
              <a:gd name="connsiteY0" fmla="*/ 3907632 h 3907632"/>
              <a:gd name="connsiteX1" fmla="*/ 1120359 w 2140410"/>
              <a:gd name="connsiteY1" fmla="*/ 0 h 3907632"/>
              <a:gd name="connsiteX2" fmla="*/ 2140241 w 2140410"/>
              <a:gd name="connsiteY2" fmla="*/ 794 h 3907632"/>
              <a:gd name="connsiteX3" fmla="*/ 2139019 w 2140410"/>
              <a:gd name="connsiteY3" fmla="*/ 3905187 h 3907632"/>
              <a:gd name="connsiteX4" fmla="*/ 0 w 2140410"/>
              <a:gd name="connsiteY4" fmla="*/ 3907632 h 3907632"/>
              <a:gd name="connsiteX0" fmla="*/ 0 w 2401217"/>
              <a:gd name="connsiteY0" fmla="*/ 3907632 h 3907632"/>
              <a:gd name="connsiteX1" fmla="*/ 1381166 w 2401217"/>
              <a:gd name="connsiteY1" fmla="*/ 0 h 3907632"/>
              <a:gd name="connsiteX2" fmla="*/ 2401048 w 2401217"/>
              <a:gd name="connsiteY2" fmla="*/ 794 h 3907632"/>
              <a:gd name="connsiteX3" fmla="*/ 2399826 w 2401217"/>
              <a:gd name="connsiteY3" fmla="*/ 3905187 h 3907632"/>
              <a:gd name="connsiteX4" fmla="*/ 0 w 2401217"/>
              <a:gd name="connsiteY4" fmla="*/ 3907632 h 3907632"/>
              <a:gd name="connsiteX0" fmla="*/ 0 w 2407578"/>
              <a:gd name="connsiteY0" fmla="*/ 3907632 h 3907632"/>
              <a:gd name="connsiteX1" fmla="*/ 1387527 w 2407578"/>
              <a:gd name="connsiteY1" fmla="*/ 0 h 3907632"/>
              <a:gd name="connsiteX2" fmla="*/ 2407409 w 2407578"/>
              <a:gd name="connsiteY2" fmla="*/ 794 h 3907632"/>
              <a:gd name="connsiteX3" fmla="*/ 2406187 w 2407578"/>
              <a:gd name="connsiteY3" fmla="*/ 3905187 h 3907632"/>
              <a:gd name="connsiteX4" fmla="*/ 0 w 2407578"/>
              <a:gd name="connsiteY4" fmla="*/ 3907632 h 3907632"/>
              <a:gd name="connsiteX0" fmla="*/ 0 w 2411819"/>
              <a:gd name="connsiteY0" fmla="*/ 3910014 h 3910014"/>
              <a:gd name="connsiteX1" fmla="*/ 1391768 w 2411819"/>
              <a:gd name="connsiteY1" fmla="*/ 0 h 3910014"/>
              <a:gd name="connsiteX2" fmla="*/ 2411650 w 2411819"/>
              <a:gd name="connsiteY2" fmla="*/ 794 h 3910014"/>
              <a:gd name="connsiteX3" fmla="*/ 2410428 w 2411819"/>
              <a:gd name="connsiteY3" fmla="*/ 3905187 h 3910014"/>
              <a:gd name="connsiteX4" fmla="*/ 0 w 2411819"/>
              <a:gd name="connsiteY4" fmla="*/ 3910014 h 3910014"/>
              <a:gd name="connsiteX0" fmla="*/ 0 w 2407578"/>
              <a:gd name="connsiteY0" fmla="*/ 3905251 h 3905251"/>
              <a:gd name="connsiteX1" fmla="*/ 1387527 w 2407578"/>
              <a:gd name="connsiteY1" fmla="*/ 0 h 3905251"/>
              <a:gd name="connsiteX2" fmla="*/ 2407409 w 2407578"/>
              <a:gd name="connsiteY2" fmla="*/ 794 h 3905251"/>
              <a:gd name="connsiteX3" fmla="*/ 2406187 w 2407578"/>
              <a:gd name="connsiteY3" fmla="*/ 3905187 h 3905251"/>
              <a:gd name="connsiteX4" fmla="*/ 0 w 2407578"/>
              <a:gd name="connsiteY4" fmla="*/ 3905251 h 3905251"/>
              <a:gd name="connsiteX0" fmla="*/ 0 w 2407578"/>
              <a:gd name="connsiteY0" fmla="*/ 3910014 h 3910014"/>
              <a:gd name="connsiteX1" fmla="*/ 1391767 w 2407578"/>
              <a:gd name="connsiteY1" fmla="*/ 0 h 3910014"/>
              <a:gd name="connsiteX2" fmla="*/ 2407409 w 2407578"/>
              <a:gd name="connsiteY2" fmla="*/ 5557 h 3910014"/>
              <a:gd name="connsiteX3" fmla="*/ 2406187 w 2407578"/>
              <a:gd name="connsiteY3" fmla="*/ 3909950 h 3910014"/>
              <a:gd name="connsiteX4" fmla="*/ 0 w 2407578"/>
              <a:gd name="connsiteY4" fmla="*/ 3910014 h 3910014"/>
              <a:gd name="connsiteX0" fmla="*/ 0 w 2407578"/>
              <a:gd name="connsiteY0" fmla="*/ 3910014 h 3910014"/>
              <a:gd name="connsiteX1" fmla="*/ 1391767 w 2407578"/>
              <a:gd name="connsiteY1" fmla="*/ 0 h 3910014"/>
              <a:gd name="connsiteX2" fmla="*/ 2407409 w 2407578"/>
              <a:gd name="connsiteY2" fmla="*/ 794 h 3910014"/>
              <a:gd name="connsiteX3" fmla="*/ 2406187 w 2407578"/>
              <a:gd name="connsiteY3" fmla="*/ 3909950 h 3910014"/>
              <a:gd name="connsiteX4" fmla="*/ 0 w 2407578"/>
              <a:gd name="connsiteY4" fmla="*/ 3910014 h 3910014"/>
              <a:gd name="connsiteX0" fmla="*/ 0 w 2407578"/>
              <a:gd name="connsiteY0" fmla="*/ 3910014 h 3910014"/>
              <a:gd name="connsiteX1" fmla="*/ 1155921 w 2407578"/>
              <a:gd name="connsiteY1" fmla="*/ 0 h 3910014"/>
              <a:gd name="connsiteX2" fmla="*/ 2407409 w 2407578"/>
              <a:gd name="connsiteY2" fmla="*/ 794 h 3910014"/>
              <a:gd name="connsiteX3" fmla="*/ 2406187 w 2407578"/>
              <a:gd name="connsiteY3" fmla="*/ 3909950 h 3910014"/>
              <a:gd name="connsiteX4" fmla="*/ 0 w 2407578"/>
              <a:gd name="connsiteY4" fmla="*/ 3910014 h 3910014"/>
              <a:gd name="connsiteX0" fmla="*/ 0 w 2292462"/>
              <a:gd name="connsiteY0" fmla="*/ 3910014 h 3910014"/>
              <a:gd name="connsiteX1" fmla="*/ 1040805 w 2292462"/>
              <a:gd name="connsiteY1" fmla="*/ 0 h 3910014"/>
              <a:gd name="connsiteX2" fmla="*/ 2292293 w 2292462"/>
              <a:gd name="connsiteY2" fmla="*/ 794 h 3910014"/>
              <a:gd name="connsiteX3" fmla="*/ 2291071 w 2292462"/>
              <a:gd name="connsiteY3" fmla="*/ 3909950 h 3910014"/>
              <a:gd name="connsiteX4" fmla="*/ 0 w 2292462"/>
              <a:gd name="connsiteY4" fmla="*/ 3910014 h 3910014"/>
              <a:gd name="connsiteX0" fmla="*/ 0 w 2292462"/>
              <a:gd name="connsiteY0" fmla="*/ 3913189 h 3913189"/>
              <a:gd name="connsiteX1" fmla="*/ 1036564 w 2292462"/>
              <a:gd name="connsiteY1" fmla="*/ 0 h 3913189"/>
              <a:gd name="connsiteX2" fmla="*/ 2292293 w 2292462"/>
              <a:gd name="connsiteY2" fmla="*/ 3969 h 3913189"/>
              <a:gd name="connsiteX3" fmla="*/ 2291071 w 2292462"/>
              <a:gd name="connsiteY3" fmla="*/ 3913125 h 3913189"/>
              <a:gd name="connsiteX4" fmla="*/ 0 w 2292462"/>
              <a:gd name="connsiteY4" fmla="*/ 3913189 h 3913189"/>
              <a:gd name="connsiteX0" fmla="*/ 0 w 2292207"/>
              <a:gd name="connsiteY0" fmla="*/ 3913189 h 3913189"/>
              <a:gd name="connsiteX1" fmla="*/ 1036564 w 2292207"/>
              <a:gd name="connsiteY1" fmla="*/ 0 h 3913189"/>
              <a:gd name="connsiteX2" fmla="*/ 2290173 w 2292207"/>
              <a:gd name="connsiteY2" fmla="*/ 795 h 3913189"/>
              <a:gd name="connsiteX3" fmla="*/ 2291071 w 2292207"/>
              <a:gd name="connsiteY3" fmla="*/ 3913125 h 3913189"/>
              <a:gd name="connsiteX4" fmla="*/ 0 w 2292207"/>
              <a:gd name="connsiteY4" fmla="*/ 3913189 h 3913189"/>
              <a:gd name="connsiteX0" fmla="*/ 0 w 2298567"/>
              <a:gd name="connsiteY0" fmla="*/ 3910014 h 3913125"/>
              <a:gd name="connsiteX1" fmla="*/ 1042924 w 2298567"/>
              <a:gd name="connsiteY1" fmla="*/ 0 h 3913125"/>
              <a:gd name="connsiteX2" fmla="*/ 2296533 w 2298567"/>
              <a:gd name="connsiteY2" fmla="*/ 795 h 3913125"/>
              <a:gd name="connsiteX3" fmla="*/ 2297431 w 2298567"/>
              <a:gd name="connsiteY3" fmla="*/ 3913125 h 3913125"/>
              <a:gd name="connsiteX4" fmla="*/ 0 w 2298567"/>
              <a:gd name="connsiteY4" fmla="*/ 3910014 h 3913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567" h="3913125">
                <a:moveTo>
                  <a:pt x="0" y="3910014"/>
                </a:moveTo>
                <a:lnTo>
                  <a:pt x="1042924" y="0"/>
                </a:lnTo>
                <a:lnTo>
                  <a:pt x="2296533" y="795"/>
                </a:lnTo>
                <a:cubicBezTo>
                  <a:pt x="2292267" y="1303074"/>
                  <a:pt x="2301697" y="2610846"/>
                  <a:pt x="2297431" y="3913125"/>
                </a:cubicBezTo>
                <a:lnTo>
                  <a:pt x="0" y="3910014"/>
                </a:lnTo>
                <a:close/>
              </a:path>
            </a:pathLst>
          </a:custGeom>
          <a:solidFill>
            <a:schemeClr val="bg1"/>
          </a:solidFill>
          <a:ln>
            <a:noFill/>
          </a:ln>
          <a:effectLst/>
        </p:spPr>
        <p:txBody>
          <a:bodyPr lIns="1440000" tIns="468000" bIns="0" anchor="ctr" anchorCtr="0">
            <a:normAutofit/>
          </a:bodyPr>
          <a:lstStyle>
            <a:lvl1pPr marL="0" indent="0" algn="ctr">
              <a:buNone/>
              <a:defRPr sz="1400" baseline="0">
                <a:solidFill>
                  <a:schemeClr val="tx2"/>
                </a:solidFill>
              </a:defRPr>
            </a:lvl1pPr>
          </a:lstStyle>
          <a:p>
            <a:r>
              <a:rPr lang="nb-NO"/>
              <a:t>Klikk på ikonet for å legge til et bilde</a:t>
            </a:r>
          </a:p>
        </p:txBody>
      </p:sp>
      <p:sp>
        <p:nvSpPr>
          <p:cNvPr id="9" name="Text Placeholder 8">
            <a:extLst>
              <a:ext uri="{FF2B5EF4-FFF2-40B4-BE49-F238E27FC236}">
                <a16:creationId xmlns:a16="http://schemas.microsoft.com/office/drawing/2014/main" id="{A5AB20B5-22F5-7F42-98FA-915865BDDA6B}"/>
              </a:ext>
            </a:extLst>
          </p:cNvPr>
          <p:cNvSpPr>
            <a:spLocks noGrp="1"/>
          </p:cNvSpPr>
          <p:nvPr>
            <p:ph type="body" sz="quarter" idx="12" hasCustomPrompt="1"/>
          </p:nvPr>
        </p:nvSpPr>
        <p:spPr>
          <a:xfrm>
            <a:off x="525314" y="6193407"/>
            <a:ext cx="5062686" cy="431800"/>
          </a:xfrm>
        </p:spPr>
        <p:txBody>
          <a:bodyPr anchor="b"/>
          <a:lstStyle>
            <a:lvl1pPr marL="0" indent="0">
              <a:buNone/>
              <a:defRPr sz="1400">
                <a:solidFill>
                  <a:schemeClr val="bg1"/>
                </a:solidFill>
              </a:defRPr>
            </a:lvl1pPr>
            <a:lvl5pPr marL="1517650" indent="0">
              <a:buNone/>
              <a:defRPr/>
            </a:lvl5pPr>
          </a:lstStyle>
          <a:p>
            <a:pPr lvl="0"/>
            <a:r>
              <a:rPr lang="en-GB"/>
              <a:t>Dato  //  </a:t>
            </a:r>
            <a:r>
              <a:rPr lang="en-GB" err="1"/>
              <a:t>Ansvarlig</a:t>
            </a:r>
            <a:endParaRPr lang="en-GB"/>
          </a:p>
        </p:txBody>
      </p:sp>
      <p:pic>
        <p:nvPicPr>
          <p:cNvPr id="7" name="Grafikk 6">
            <a:extLst>
              <a:ext uri="{FF2B5EF4-FFF2-40B4-BE49-F238E27FC236}">
                <a16:creationId xmlns:a16="http://schemas.microsoft.com/office/drawing/2014/main" id="{9731FE1C-E2F8-7042-8566-1A6CE70B9A4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96033" y="1089788"/>
            <a:ext cx="1249282" cy="785839"/>
          </a:xfrm>
          <a:prstGeom prst="rect">
            <a:avLst/>
          </a:prstGeom>
        </p:spPr>
      </p:pic>
    </p:spTree>
    <p:extLst>
      <p:ext uri="{BB962C8B-B14F-4D97-AF65-F5344CB8AC3E}">
        <p14:creationId xmlns:p14="http://schemas.microsoft.com/office/powerpoint/2010/main" val="35294247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kst med sirkel">
    <p:spTree>
      <p:nvGrpSpPr>
        <p:cNvPr id="1" name=""/>
        <p:cNvGrpSpPr/>
        <p:nvPr/>
      </p:nvGrpSpPr>
      <p:grpSpPr>
        <a:xfrm>
          <a:off x="0" y="0"/>
          <a:ext cx="0" cy="0"/>
          <a:chOff x="0" y="0"/>
          <a:chExt cx="0" cy="0"/>
        </a:xfrm>
      </p:grpSpPr>
      <p:sp>
        <p:nvSpPr>
          <p:cNvPr id="6" name="Plassholder for bunntekst 5">
            <a:extLst>
              <a:ext uri="{FF2B5EF4-FFF2-40B4-BE49-F238E27FC236}">
                <a16:creationId xmlns:a16="http://schemas.microsoft.com/office/drawing/2014/main" id="{9630795E-AD26-E64A-9C79-FA3F9BB4963A}"/>
              </a:ext>
            </a:extLst>
          </p:cNvPr>
          <p:cNvSpPr>
            <a:spLocks noGrp="1"/>
          </p:cNvSpPr>
          <p:nvPr>
            <p:ph type="ftr" sz="quarter" idx="11"/>
          </p:nvPr>
        </p:nvSpPr>
        <p:spPr>
          <a:xfrm>
            <a:off x="1765788" y="6356350"/>
            <a:ext cx="3466263" cy="365125"/>
          </a:xfrm>
          <a:prstGeom prst="rect">
            <a:avLst/>
          </a:prstGeom>
        </p:spPr>
        <p:txBody>
          <a:bodyPr/>
          <a:lstStyle/>
          <a:p>
            <a:endParaRPr lang="nb-NO"/>
          </a:p>
        </p:txBody>
      </p:sp>
      <p:sp>
        <p:nvSpPr>
          <p:cNvPr id="7" name="Plassholder for lysbildenummer 6">
            <a:extLst>
              <a:ext uri="{FF2B5EF4-FFF2-40B4-BE49-F238E27FC236}">
                <a16:creationId xmlns:a16="http://schemas.microsoft.com/office/drawing/2014/main" id="{B1F69FF2-4FB1-3544-9B7F-A00D9E4C1A74}"/>
              </a:ext>
            </a:extLst>
          </p:cNvPr>
          <p:cNvSpPr>
            <a:spLocks noGrp="1"/>
          </p:cNvSpPr>
          <p:nvPr>
            <p:ph type="sldNum" sz="quarter" idx="12"/>
          </p:nvPr>
        </p:nvSpPr>
        <p:spPr>
          <a:xfrm>
            <a:off x="5418421" y="6356350"/>
            <a:ext cx="741600" cy="365125"/>
          </a:xfrm>
        </p:spPr>
        <p:txBody>
          <a:bodyPr/>
          <a:lstStyle/>
          <a:p>
            <a:fld id="{95102788-B3AA-6746-B4E5-C52EBB4D0CEE}" type="slidenum">
              <a:rPr lang="nb-NO" smtClean="0"/>
              <a:t>‹#›</a:t>
            </a:fld>
            <a:endParaRPr lang="nb-NO"/>
          </a:p>
        </p:txBody>
      </p:sp>
      <p:sp>
        <p:nvSpPr>
          <p:cNvPr id="9" name="Plassholder for bilde 5">
            <a:extLst>
              <a:ext uri="{FF2B5EF4-FFF2-40B4-BE49-F238E27FC236}">
                <a16:creationId xmlns:a16="http://schemas.microsoft.com/office/drawing/2014/main" id="{701CE543-F5B4-D84C-A6FC-FAFF3D0AAFC3}"/>
              </a:ext>
            </a:extLst>
          </p:cNvPr>
          <p:cNvSpPr>
            <a:spLocks noGrp="1" noChangeAspect="1"/>
          </p:cNvSpPr>
          <p:nvPr>
            <p:ph type="pic" sz="quarter" idx="13"/>
          </p:nvPr>
        </p:nvSpPr>
        <p:spPr>
          <a:xfrm>
            <a:off x="5973237" y="602647"/>
            <a:ext cx="5652706" cy="5652706"/>
          </a:xfrm>
          <a:prstGeom prst="ellipse">
            <a:avLst/>
          </a:prstGeom>
          <a:solidFill>
            <a:schemeClr val="bg2"/>
          </a:solidFill>
        </p:spPr>
        <p:txBody>
          <a:bodyPr anchor="ctr" anchorCtr="0">
            <a:normAutofit/>
          </a:bodyPr>
          <a:lstStyle>
            <a:lvl1pPr marL="0" indent="0" algn="ctr">
              <a:spcBef>
                <a:spcPts val="800"/>
              </a:spcBef>
              <a:buClr>
                <a:schemeClr val="accent2"/>
              </a:buClr>
              <a:buSzPct val="100000"/>
              <a:buNone/>
              <a:defRPr sz="1800" b="0" i="0">
                <a:latin typeface="Arial" panose="020B0604020202020204" pitchFamily="34" charset="0"/>
                <a:ea typeface="Arial" panose="020B0604020202020204" pitchFamily="34" charset="0"/>
                <a:cs typeface="Arial" panose="020B0604020202020204" pitchFamily="34" charset="0"/>
              </a:defRPr>
            </a:lvl1pPr>
          </a:lstStyle>
          <a:p>
            <a:r>
              <a:rPr lang="nb-NO"/>
              <a:t>Klikk på ikonet for å legge til et bilde</a:t>
            </a:r>
          </a:p>
        </p:txBody>
      </p:sp>
      <p:sp>
        <p:nvSpPr>
          <p:cNvPr id="8" name="Plassholder for innhold 2">
            <a:extLst>
              <a:ext uri="{FF2B5EF4-FFF2-40B4-BE49-F238E27FC236}">
                <a16:creationId xmlns:a16="http://schemas.microsoft.com/office/drawing/2014/main" id="{6300D294-78C3-134A-B8DB-F895410ECD2E}"/>
              </a:ext>
            </a:extLst>
          </p:cNvPr>
          <p:cNvSpPr>
            <a:spLocks noGrp="1"/>
          </p:cNvSpPr>
          <p:nvPr>
            <p:ph idx="1" hasCustomPrompt="1"/>
          </p:nvPr>
        </p:nvSpPr>
        <p:spPr>
          <a:xfrm>
            <a:off x="838200" y="1825625"/>
            <a:ext cx="4951021" cy="4351338"/>
          </a:xfrm>
        </p:spPr>
        <p:txBody>
          <a:bodyPr/>
          <a:lstStyle/>
          <a:p>
            <a:pPr lvl="0"/>
            <a:r>
              <a:rPr lang="nb-NO"/>
              <a:t>Klikk for å redigere teksten</a:t>
            </a:r>
          </a:p>
          <a:p>
            <a:pPr lvl="1"/>
            <a:r>
              <a:rPr lang="nb-NO"/>
              <a:t>Andre nivå</a:t>
            </a:r>
          </a:p>
          <a:p>
            <a:pPr lvl="2"/>
            <a:r>
              <a:rPr lang="nb-NO"/>
              <a:t>Tredje nivå</a:t>
            </a:r>
          </a:p>
          <a:p>
            <a:pPr lvl="3"/>
            <a:r>
              <a:rPr lang="nb-NO"/>
              <a:t>Fjerde nivå</a:t>
            </a:r>
          </a:p>
          <a:p>
            <a:pPr lvl="4"/>
            <a:r>
              <a:rPr lang="nb-NO"/>
              <a:t>Femte nivå</a:t>
            </a:r>
          </a:p>
        </p:txBody>
      </p:sp>
      <p:sp>
        <p:nvSpPr>
          <p:cNvPr id="10" name="Tittel 1">
            <a:extLst>
              <a:ext uri="{FF2B5EF4-FFF2-40B4-BE49-F238E27FC236}">
                <a16:creationId xmlns:a16="http://schemas.microsoft.com/office/drawing/2014/main" id="{FE2CAD38-4FD8-5D47-94F7-E677546BBB25}"/>
              </a:ext>
            </a:extLst>
          </p:cNvPr>
          <p:cNvSpPr>
            <a:spLocks noGrp="1"/>
          </p:cNvSpPr>
          <p:nvPr>
            <p:ph type="title" hasCustomPrompt="1"/>
          </p:nvPr>
        </p:nvSpPr>
        <p:spPr>
          <a:xfrm>
            <a:off x="838200" y="482400"/>
            <a:ext cx="5533571" cy="1072080"/>
          </a:xfrm>
        </p:spPr>
        <p:txBody>
          <a:bodyPr/>
          <a:lstStyle/>
          <a:p>
            <a:r>
              <a:rPr lang="nb-NO"/>
              <a:t>Klikk for å redigere tittelen</a:t>
            </a:r>
          </a:p>
        </p:txBody>
      </p:sp>
    </p:spTree>
    <p:extLst>
      <p:ext uri="{BB962C8B-B14F-4D97-AF65-F5344CB8AC3E}">
        <p14:creationId xmlns:p14="http://schemas.microsoft.com/office/powerpoint/2010/main" val="7614984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irkler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469CFF4-987B-5A43-8582-31F67145E3E1}"/>
              </a:ext>
            </a:extLst>
          </p:cNvPr>
          <p:cNvSpPr>
            <a:spLocks noGrp="1"/>
          </p:cNvSpPr>
          <p:nvPr>
            <p:ph type="title"/>
          </p:nvPr>
        </p:nvSpPr>
        <p:spPr/>
        <p:txBody>
          <a:bodyPr/>
          <a:lstStyle/>
          <a:p>
            <a:r>
              <a:rPr lang="nb-NO"/>
              <a:t>Klikk for å redigere tittelstil</a:t>
            </a:r>
          </a:p>
        </p:txBody>
      </p:sp>
      <p:sp>
        <p:nvSpPr>
          <p:cNvPr id="3" name="Plassholder for lysbildenummer 2">
            <a:extLst>
              <a:ext uri="{FF2B5EF4-FFF2-40B4-BE49-F238E27FC236}">
                <a16:creationId xmlns:a16="http://schemas.microsoft.com/office/drawing/2014/main" id="{E9603651-05EC-6948-B335-00924944B6CC}"/>
              </a:ext>
            </a:extLst>
          </p:cNvPr>
          <p:cNvSpPr>
            <a:spLocks noGrp="1"/>
          </p:cNvSpPr>
          <p:nvPr>
            <p:ph type="sldNum" sz="quarter" idx="10"/>
          </p:nvPr>
        </p:nvSpPr>
        <p:spPr/>
        <p:txBody>
          <a:bodyPr/>
          <a:lstStyle/>
          <a:p>
            <a:fld id="{95102788-B3AA-6746-B4E5-C52EBB4D0CEE}" type="slidenum">
              <a:rPr lang="nb-NO" smtClean="0"/>
              <a:pPr/>
              <a:t>‹#›</a:t>
            </a:fld>
            <a:endParaRPr lang="nb-NO"/>
          </a:p>
        </p:txBody>
      </p:sp>
      <p:sp>
        <p:nvSpPr>
          <p:cNvPr id="4" name="Plassholder for bunntekst 3">
            <a:extLst>
              <a:ext uri="{FF2B5EF4-FFF2-40B4-BE49-F238E27FC236}">
                <a16:creationId xmlns:a16="http://schemas.microsoft.com/office/drawing/2014/main" id="{CDCE326E-B227-394D-A659-399CE735CEE6}"/>
              </a:ext>
            </a:extLst>
          </p:cNvPr>
          <p:cNvSpPr>
            <a:spLocks noGrp="1"/>
          </p:cNvSpPr>
          <p:nvPr>
            <p:ph type="ftr" sz="quarter" idx="11"/>
          </p:nvPr>
        </p:nvSpPr>
        <p:spPr/>
        <p:txBody>
          <a:bodyPr/>
          <a:lstStyle/>
          <a:p>
            <a:endParaRPr lang="nb-NO"/>
          </a:p>
        </p:txBody>
      </p:sp>
      <p:sp>
        <p:nvSpPr>
          <p:cNvPr id="5" name="Plassholder for bilde 5">
            <a:extLst>
              <a:ext uri="{FF2B5EF4-FFF2-40B4-BE49-F238E27FC236}">
                <a16:creationId xmlns:a16="http://schemas.microsoft.com/office/drawing/2014/main" id="{643807C2-292F-894E-874A-C85D7E9D69AA}"/>
              </a:ext>
            </a:extLst>
          </p:cNvPr>
          <p:cNvSpPr>
            <a:spLocks noGrp="1" noChangeAspect="1"/>
          </p:cNvSpPr>
          <p:nvPr>
            <p:ph type="pic" sz="quarter" idx="12"/>
          </p:nvPr>
        </p:nvSpPr>
        <p:spPr>
          <a:xfrm>
            <a:off x="838200" y="1829345"/>
            <a:ext cx="3147582" cy="3147582"/>
          </a:xfrm>
          <a:prstGeom prst="ellipse">
            <a:avLst/>
          </a:prstGeom>
          <a:solidFill>
            <a:schemeClr val="bg2"/>
          </a:solidFill>
        </p:spPr>
        <p:txBody>
          <a:bodyPr anchor="ctr" anchorCtr="0"/>
          <a:lstStyle>
            <a:lvl1pPr marL="0" indent="0" algn="ctr">
              <a:spcBef>
                <a:spcPts val="800"/>
              </a:spcBef>
              <a:buClr>
                <a:schemeClr val="accent3"/>
              </a:buClr>
              <a:buSzPct val="100000"/>
              <a:buFont typeface="Arial" panose="020B0604020202020204" pitchFamily="34" charset="0"/>
              <a:buNone/>
              <a:defRPr sz="1600" b="0" i="0">
                <a:latin typeface="Arial" panose="020B0604020202020204" pitchFamily="34" charset="0"/>
                <a:ea typeface="Arial" panose="020B0604020202020204" pitchFamily="34" charset="0"/>
                <a:cs typeface="Arial" panose="020B0604020202020204" pitchFamily="34" charset="0"/>
              </a:defRPr>
            </a:lvl1pPr>
          </a:lstStyle>
          <a:p>
            <a:r>
              <a:rPr lang="nb-NO"/>
              <a:t>Klikk på ikonet for å legge til et bilde</a:t>
            </a:r>
          </a:p>
        </p:txBody>
      </p:sp>
      <p:sp>
        <p:nvSpPr>
          <p:cNvPr id="6" name="Plassholder for bilde 5">
            <a:extLst>
              <a:ext uri="{FF2B5EF4-FFF2-40B4-BE49-F238E27FC236}">
                <a16:creationId xmlns:a16="http://schemas.microsoft.com/office/drawing/2014/main" id="{5324C5C5-907C-D34E-836F-29B532757AD4}"/>
              </a:ext>
            </a:extLst>
          </p:cNvPr>
          <p:cNvSpPr>
            <a:spLocks noGrp="1" noChangeAspect="1"/>
          </p:cNvSpPr>
          <p:nvPr>
            <p:ph type="pic" sz="quarter" idx="27"/>
          </p:nvPr>
        </p:nvSpPr>
        <p:spPr>
          <a:xfrm>
            <a:off x="4518119" y="1829345"/>
            <a:ext cx="3147582" cy="3147582"/>
          </a:xfrm>
          <a:prstGeom prst="ellipse">
            <a:avLst/>
          </a:prstGeom>
          <a:solidFill>
            <a:schemeClr val="bg2"/>
          </a:solidFill>
        </p:spPr>
        <p:txBody>
          <a:bodyPr anchor="ctr" anchorCtr="0"/>
          <a:lstStyle>
            <a:lvl1pPr marL="0" indent="0" algn="ctr">
              <a:spcBef>
                <a:spcPts val="800"/>
              </a:spcBef>
              <a:buClr>
                <a:schemeClr val="accent3"/>
              </a:buClr>
              <a:buSzPct val="100000"/>
              <a:buFont typeface="Arial" panose="020B0604020202020204" pitchFamily="34" charset="0"/>
              <a:buNone/>
              <a:defRPr sz="1600" b="0" i="0">
                <a:latin typeface="Arial" panose="020B0604020202020204" pitchFamily="34" charset="0"/>
                <a:ea typeface="Arial" panose="020B0604020202020204" pitchFamily="34" charset="0"/>
                <a:cs typeface="Arial" panose="020B0604020202020204" pitchFamily="34" charset="0"/>
              </a:defRPr>
            </a:lvl1pPr>
          </a:lstStyle>
          <a:p>
            <a:r>
              <a:rPr lang="nb-NO"/>
              <a:t>Klikk på ikonet for å legge til et bilde</a:t>
            </a:r>
          </a:p>
        </p:txBody>
      </p:sp>
      <p:sp>
        <p:nvSpPr>
          <p:cNvPr id="7" name="Plassholder for bilde 5">
            <a:extLst>
              <a:ext uri="{FF2B5EF4-FFF2-40B4-BE49-F238E27FC236}">
                <a16:creationId xmlns:a16="http://schemas.microsoft.com/office/drawing/2014/main" id="{BA339474-4310-4E4C-8300-B9375051CA40}"/>
              </a:ext>
            </a:extLst>
          </p:cNvPr>
          <p:cNvSpPr>
            <a:spLocks noGrp="1" noChangeAspect="1"/>
          </p:cNvSpPr>
          <p:nvPr>
            <p:ph type="pic" sz="quarter" idx="28"/>
          </p:nvPr>
        </p:nvSpPr>
        <p:spPr>
          <a:xfrm>
            <a:off x="8206218" y="1829345"/>
            <a:ext cx="3147582" cy="3147582"/>
          </a:xfrm>
          <a:prstGeom prst="ellipse">
            <a:avLst/>
          </a:prstGeom>
          <a:solidFill>
            <a:schemeClr val="bg2"/>
          </a:solidFill>
        </p:spPr>
        <p:txBody>
          <a:bodyPr anchor="ctr" anchorCtr="0"/>
          <a:lstStyle>
            <a:lvl1pPr marL="0" indent="0" algn="ctr">
              <a:spcBef>
                <a:spcPts val="800"/>
              </a:spcBef>
              <a:buClr>
                <a:schemeClr val="accent3"/>
              </a:buClr>
              <a:buSzPct val="100000"/>
              <a:buFont typeface="Arial" panose="020B0604020202020204" pitchFamily="34" charset="0"/>
              <a:buNone/>
              <a:defRPr sz="1600" b="0" i="0">
                <a:latin typeface="Arial" panose="020B0604020202020204" pitchFamily="34" charset="0"/>
                <a:ea typeface="Arial" panose="020B0604020202020204" pitchFamily="34" charset="0"/>
                <a:cs typeface="Arial" panose="020B0604020202020204" pitchFamily="34" charset="0"/>
              </a:defRPr>
            </a:lvl1pPr>
          </a:lstStyle>
          <a:p>
            <a:r>
              <a:rPr lang="nb-NO"/>
              <a:t>Klikk på ikonet for å legge til et bilde</a:t>
            </a:r>
          </a:p>
        </p:txBody>
      </p:sp>
      <p:sp>
        <p:nvSpPr>
          <p:cNvPr id="10" name="Plassholder for tekst 2">
            <a:extLst>
              <a:ext uri="{FF2B5EF4-FFF2-40B4-BE49-F238E27FC236}">
                <a16:creationId xmlns:a16="http://schemas.microsoft.com/office/drawing/2014/main" id="{3420036C-1838-DE4A-BADD-245630D31E50}"/>
              </a:ext>
            </a:extLst>
          </p:cNvPr>
          <p:cNvSpPr>
            <a:spLocks noGrp="1"/>
          </p:cNvSpPr>
          <p:nvPr>
            <p:ph type="body" sz="quarter" idx="33"/>
          </p:nvPr>
        </p:nvSpPr>
        <p:spPr>
          <a:xfrm>
            <a:off x="8080585" y="5161212"/>
            <a:ext cx="3398852" cy="963602"/>
          </a:xfrm>
        </p:spPr>
        <p:txBody>
          <a:bodyPr lIns="0" tIns="0" rIns="0" bIns="0" anchor="ctr">
            <a:noAutofit/>
          </a:bodyPr>
          <a:lstStyle>
            <a:lvl1pPr marL="36000" indent="0" algn="ctr">
              <a:spcBef>
                <a:spcPts val="600"/>
              </a:spcBef>
              <a:buSzPct val="100000"/>
              <a:buFont typeface="Arial" panose="020B0604020202020204" pitchFamily="34" charset="0"/>
              <a:buNone/>
              <a:defRPr sz="2400"/>
            </a:lvl1pPr>
          </a:lstStyle>
          <a:p>
            <a:pPr lvl="0"/>
            <a:r>
              <a:rPr lang="nb-NO"/>
              <a:t>Klikk for å redigere tekststiler i malen</a:t>
            </a:r>
          </a:p>
        </p:txBody>
      </p:sp>
      <p:sp>
        <p:nvSpPr>
          <p:cNvPr id="11" name="Plassholder for tekst 2">
            <a:extLst>
              <a:ext uri="{FF2B5EF4-FFF2-40B4-BE49-F238E27FC236}">
                <a16:creationId xmlns:a16="http://schemas.microsoft.com/office/drawing/2014/main" id="{94BB1344-2B8D-6C4F-AF3C-799F28132DC6}"/>
              </a:ext>
            </a:extLst>
          </p:cNvPr>
          <p:cNvSpPr>
            <a:spLocks noGrp="1"/>
          </p:cNvSpPr>
          <p:nvPr>
            <p:ph type="body" sz="quarter" idx="34"/>
          </p:nvPr>
        </p:nvSpPr>
        <p:spPr>
          <a:xfrm>
            <a:off x="4392484" y="5157975"/>
            <a:ext cx="3398852" cy="963602"/>
          </a:xfrm>
        </p:spPr>
        <p:txBody>
          <a:bodyPr lIns="0" tIns="0" rIns="0" bIns="0" anchor="ctr">
            <a:noAutofit/>
          </a:bodyPr>
          <a:lstStyle>
            <a:lvl1pPr marL="36000" indent="0" algn="ctr">
              <a:spcBef>
                <a:spcPts val="600"/>
              </a:spcBef>
              <a:buSzPct val="100000"/>
              <a:buFont typeface="Arial" panose="020B0604020202020204" pitchFamily="34" charset="0"/>
              <a:buNone/>
              <a:defRPr sz="2400"/>
            </a:lvl1pPr>
          </a:lstStyle>
          <a:p>
            <a:pPr lvl="0"/>
            <a:r>
              <a:rPr lang="nb-NO"/>
              <a:t>Klikk for å redigere tekststiler i malen</a:t>
            </a:r>
          </a:p>
        </p:txBody>
      </p:sp>
      <p:sp>
        <p:nvSpPr>
          <p:cNvPr id="12" name="Plassholder for tekst 2">
            <a:extLst>
              <a:ext uri="{FF2B5EF4-FFF2-40B4-BE49-F238E27FC236}">
                <a16:creationId xmlns:a16="http://schemas.microsoft.com/office/drawing/2014/main" id="{82C78190-F0C7-F94A-8B39-D2876F768B7D}"/>
              </a:ext>
            </a:extLst>
          </p:cNvPr>
          <p:cNvSpPr>
            <a:spLocks noGrp="1"/>
          </p:cNvSpPr>
          <p:nvPr>
            <p:ph type="body" sz="quarter" idx="35"/>
          </p:nvPr>
        </p:nvSpPr>
        <p:spPr>
          <a:xfrm>
            <a:off x="712565" y="5157975"/>
            <a:ext cx="3398852" cy="963602"/>
          </a:xfrm>
        </p:spPr>
        <p:txBody>
          <a:bodyPr lIns="0" tIns="0" rIns="0" bIns="0" anchor="ctr">
            <a:noAutofit/>
          </a:bodyPr>
          <a:lstStyle>
            <a:lvl1pPr marL="36000" indent="0" algn="ctr">
              <a:spcBef>
                <a:spcPts val="600"/>
              </a:spcBef>
              <a:buSzPct val="100000"/>
              <a:buFont typeface="Arial" panose="020B0604020202020204" pitchFamily="34" charset="0"/>
              <a:buNone/>
              <a:defRPr sz="2400"/>
            </a:lvl1pPr>
          </a:lstStyle>
          <a:p>
            <a:pPr lvl="0"/>
            <a:r>
              <a:rPr lang="nb-NO"/>
              <a:t>Klikk for å redigere tekststiler i malen</a:t>
            </a:r>
          </a:p>
        </p:txBody>
      </p:sp>
    </p:spTree>
    <p:extLst>
      <p:ext uri="{BB962C8B-B14F-4D97-AF65-F5344CB8AC3E}">
        <p14:creationId xmlns:p14="http://schemas.microsoft.com/office/powerpoint/2010/main" val="39766622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C med bilde">
    <p:spTree>
      <p:nvGrpSpPr>
        <p:cNvPr id="1" name=""/>
        <p:cNvGrpSpPr/>
        <p:nvPr/>
      </p:nvGrpSpPr>
      <p:grpSpPr>
        <a:xfrm>
          <a:off x="0" y="0"/>
          <a:ext cx="0" cy="0"/>
          <a:chOff x="0" y="0"/>
          <a:chExt cx="0" cy="0"/>
        </a:xfrm>
      </p:grpSpPr>
      <p:sp>
        <p:nvSpPr>
          <p:cNvPr id="3" name="Plassholder for lysbildenummer 2">
            <a:extLst>
              <a:ext uri="{FF2B5EF4-FFF2-40B4-BE49-F238E27FC236}">
                <a16:creationId xmlns:a16="http://schemas.microsoft.com/office/drawing/2014/main" id="{187046D5-FCF3-DD40-B896-2E3520046E70}"/>
              </a:ext>
            </a:extLst>
          </p:cNvPr>
          <p:cNvSpPr>
            <a:spLocks noGrp="1"/>
          </p:cNvSpPr>
          <p:nvPr>
            <p:ph type="sldNum" sz="quarter" idx="10"/>
          </p:nvPr>
        </p:nvSpPr>
        <p:spPr/>
        <p:txBody>
          <a:bodyPr/>
          <a:lstStyle/>
          <a:p>
            <a:fld id="{95102788-B3AA-6746-B4E5-C52EBB4D0CEE}" type="slidenum">
              <a:rPr lang="nb-NO" smtClean="0"/>
              <a:pPr/>
              <a:t>‹#›</a:t>
            </a:fld>
            <a:endParaRPr lang="nb-NO"/>
          </a:p>
        </p:txBody>
      </p:sp>
      <p:sp>
        <p:nvSpPr>
          <p:cNvPr id="4" name="Plassholder for bunntekst 3">
            <a:extLst>
              <a:ext uri="{FF2B5EF4-FFF2-40B4-BE49-F238E27FC236}">
                <a16:creationId xmlns:a16="http://schemas.microsoft.com/office/drawing/2014/main" id="{52DA0986-BEFB-4A44-98B6-D10264B4EA5C}"/>
              </a:ext>
            </a:extLst>
          </p:cNvPr>
          <p:cNvSpPr>
            <a:spLocks noGrp="1"/>
          </p:cNvSpPr>
          <p:nvPr>
            <p:ph type="ftr" sz="quarter" idx="11"/>
          </p:nvPr>
        </p:nvSpPr>
        <p:spPr/>
        <p:txBody>
          <a:bodyPr/>
          <a:lstStyle/>
          <a:p>
            <a:endParaRPr lang="nb-NO"/>
          </a:p>
        </p:txBody>
      </p:sp>
      <p:pic>
        <p:nvPicPr>
          <p:cNvPr id="5" name="Plassholder for innhold 3">
            <a:extLst>
              <a:ext uri="{FF2B5EF4-FFF2-40B4-BE49-F238E27FC236}">
                <a16:creationId xmlns:a16="http://schemas.microsoft.com/office/drawing/2014/main" id="{92C05EAD-0F07-3B45-8747-833BB1F2A5F7}"/>
              </a:ext>
            </a:extLst>
          </p:cNvPr>
          <p:cNvPicPr>
            <a:picLocks noChangeAspect="1"/>
          </p:cNvPicPr>
          <p:nvPr userDrawn="1"/>
        </p:nvPicPr>
        <p:blipFill rotWithShape="1">
          <a:blip r:embed="rId2"/>
          <a:srcRect l="-723" r="1"/>
          <a:stretch/>
        </p:blipFill>
        <p:spPr bwMode="auto">
          <a:xfrm>
            <a:off x="1482417" y="660910"/>
            <a:ext cx="8995930" cy="5101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pic>
      <p:sp>
        <p:nvSpPr>
          <p:cNvPr id="6" name="Plassholder for bilde 5">
            <a:extLst>
              <a:ext uri="{FF2B5EF4-FFF2-40B4-BE49-F238E27FC236}">
                <a16:creationId xmlns:a16="http://schemas.microsoft.com/office/drawing/2014/main" id="{CADDA05B-7DC7-D845-8F78-41EFC4912172}"/>
              </a:ext>
            </a:extLst>
          </p:cNvPr>
          <p:cNvSpPr>
            <a:spLocks noGrp="1"/>
          </p:cNvSpPr>
          <p:nvPr>
            <p:ph type="pic" sz="quarter" idx="12"/>
          </p:nvPr>
        </p:nvSpPr>
        <p:spPr>
          <a:xfrm>
            <a:off x="2337218" y="907450"/>
            <a:ext cx="7311543" cy="4363809"/>
          </a:xfrm>
          <a:prstGeom prst="rect">
            <a:avLst/>
          </a:prstGeom>
          <a:solidFill>
            <a:schemeClr val="bg1"/>
          </a:solidFill>
        </p:spPr>
        <p:txBody>
          <a:bodyPr anchor="ctr" anchorCtr="0">
            <a:normAutofit/>
          </a:bodyPr>
          <a:lstStyle>
            <a:lvl1pPr marL="0" indent="0" algn="ctr">
              <a:spcBef>
                <a:spcPts val="800"/>
              </a:spcBef>
              <a:buClr>
                <a:schemeClr val="accent2"/>
              </a:buClr>
              <a:buSzPct val="100000"/>
              <a:buNone/>
              <a:defRPr sz="1800" b="0" i="0">
                <a:latin typeface="Arial" panose="020B0604020202020204" pitchFamily="34" charset="0"/>
                <a:ea typeface="Arial" panose="020B0604020202020204" pitchFamily="34" charset="0"/>
                <a:cs typeface="Arial" panose="020B0604020202020204" pitchFamily="34" charset="0"/>
              </a:defRPr>
            </a:lvl1pPr>
          </a:lstStyle>
          <a:p>
            <a:r>
              <a:rPr lang="nb-NO"/>
              <a:t>Klikk på ikonet for å legge til et bilde</a:t>
            </a:r>
          </a:p>
        </p:txBody>
      </p:sp>
    </p:spTree>
    <p:extLst>
      <p:ext uri="{BB962C8B-B14F-4D97-AF65-F5344CB8AC3E}">
        <p14:creationId xmlns:p14="http://schemas.microsoft.com/office/powerpoint/2010/main" val="31999245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Heldekkende bilde">
    <p:spTree>
      <p:nvGrpSpPr>
        <p:cNvPr id="1" name=""/>
        <p:cNvGrpSpPr/>
        <p:nvPr/>
      </p:nvGrpSpPr>
      <p:grpSpPr>
        <a:xfrm>
          <a:off x="0" y="0"/>
          <a:ext cx="0" cy="0"/>
          <a:chOff x="0" y="0"/>
          <a:chExt cx="0" cy="0"/>
        </a:xfrm>
      </p:grpSpPr>
      <p:sp>
        <p:nvSpPr>
          <p:cNvPr id="8" name="Plassholder for bilde 5">
            <a:extLst>
              <a:ext uri="{FF2B5EF4-FFF2-40B4-BE49-F238E27FC236}">
                <a16:creationId xmlns:a16="http://schemas.microsoft.com/office/drawing/2014/main" id="{41F14D0C-5037-3D4E-9FB1-24B237B969FC}"/>
              </a:ext>
            </a:extLst>
          </p:cNvPr>
          <p:cNvSpPr>
            <a:spLocks noGrp="1" noChangeAspect="1"/>
          </p:cNvSpPr>
          <p:nvPr>
            <p:ph type="pic" sz="quarter" idx="13"/>
          </p:nvPr>
        </p:nvSpPr>
        <p:spPr>
          <a:xfrm>
            <a:off x="0" y="0"/>
            <a:ext cx="12192000" cy="6858000"/>
          </a:xfrm>
          <a:prstGeom prst="rect">
            <a:avLst/>
          </a:prstGeom>
          <a:solidFill>
            <a:srgbClr val="E9E7E7"/>
          </a:solidFill>
        </p:spPr>
        <p:txBody>
          <a:bodyPr lIns="0" tIns="1007999" bIns="0" anchor="ctr" anchorCtr="0"/>
          <a:lstStyle>
            <a:lvl1pPr marL="0" marR="0" indent="0" algn="ctr" defTabSz="914400" rtl="0" eaLnBrk="1" fontAlgn="base" latinLnBrk="0" hangingPunct="1">
              <a:lnSpc>
                <a:spcPct val="100000"/>
              </a:lnSpc>
              <a:spcBef>
                <a:spcPts val="800"/>
              </a:spcBef>
              <a:spcAft>
                <a:spcPct val="0"/>
              </a:spcAft>
              <a:buClr>
                <a:schemeClr val="accent2"/>
              </a:buClr>
              <a:buSzPct val="100000"/>
              <a:buFont typeface="Arial" panose="020B0604020202020204" pitchFamily="34" charset="0"/>
              <a:buNone/>
              <a:tabLst/>
              <a:defRPr sz="1400" b="0" i="0" baseline="0">
                <a:latin typeface="Arial" panose="020B0604020202020204" pitchFamily="34" charset="0"/>
                <a:ea typeface="Arial" panose="020B0604020202020204" pitchFamily="34" charset="0"/>
                <a:cs typeface="Arial" panose="020B0604020202020204" pitchFamily="34" charset="0"/>
              </a:defRPr>
            </a:lvl1pPr>
          </a:lstStyle>
          <a:p>
            <a:pPr marL="0" marR="0" lvl="0" indent="0" algn="ctr" defTabSz="914400" rtl="0" eaLnBrk="1" fontAlgn="base" latinLnBrk="0" hangingPunct="1">
              <a:lnSpc>
                <a:spcPct val="100000"/>
              </a:lnSpc>
              <a:spcBef>
                <a:spcPts val="800"/>
              </a:spcBef>
              <a:spcAft>
                <a:spcPct val="0"/>
              </a:spcAft>
              <a:buClr>
                <a:schemeClr val="accent2"/>
              </a:buClr>
              <a:buSzPct val="100000"/>
              <a:buFont typeface="Arial" panose="020B0604020202020204" pitchFamily="34" charset="0"/>
              <a:buNone/>
              <a:tabLst/>
              <a:defRPr/>
            </a:pPr>
            <a:r>
              <a:rPr lang="nb-NO"/>
              <a:t>Klikk på ikonet for å legge til et bilde</a:t>
            </a:r>
          </a:p>
        </p:txBody>
      </p:sp>
    </p:spTree>
    <p:extLst>
      <p:ext uri="{BB962C8B-B14F-4D97-AF65-F5344CB8AC3E}">
        <p14:creationId xmlns:p14="http://schemas.microsoft.com/office/powerpoint/2010/main" val="12270049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Heldekkende bilde med tekst">
    <p:spTree>
      <p:nvGrpSpPr>
        <p:cNvPr id="1" name=""/>
        <p:cNvGrpSpPr/>
        <p:nvPr/>
      </p:nvGrpSpPr>
      <p:grpSpPr>
        <a:xfrm>
          <a:off x="0" y="0"/>
          <a:ext cx="0" cy="0"/>
          <a:chOff x="0" y="0"/>
          <a:chExt cx="0" cy="0"/>
        </a:xfrm>
      </p:grpSpPr>
      <p:sp>
        <p:nvSpPr>
          <p:cNvPr id="8" name="Plassholder for bilde 5">
            <a:extLst>
              <a:ext uri="{FF2B5EF4-FFF2-40B4-BE49-F238E27FC236}">
                <a16:creationId xmlns:a16="http://schemas.microsoft.com/office/drawing/2014/main" id="{41F14D0C-5037-3D4E-9FB1-24B237B969FC}"/>
              </a:ext>
            </a:extLst>
          </p:cNvPr>
          <p:cNvSpPr>
            <a:spLocks noGrp="1" noChangeAspect="1"/>
          </p:cNvSpPr>
          <p:nvPr>
            <p:ph type="pic" sz="quarter" idx="13"/>
          </p:nvPr>
        </p:nvSpPr>
        <p:spPr>
          <a:xfrm>
            <a:off x="0" y="0"/>
            <a:ext cx="12192000" cy="6858000"/>
          </a:xfrm>
          <a:prstGeom prst="rect">
            <a:avLst/>
          </a:prstGeom>
          <a:solidFill>
            <a:srgbClr val="E9E7E7"/>
          </a:solidFill>
        </p:spPr>
        <p:txBody>
          <a:bodyPr lIns="0" tIns="1007999" bIns="0" anchor="ctr" anchorCtr="0">
            <a:normAutofit/>
          </a:bodyPr>
          <a:lstStyle>
            <a:lvl1pPr marL="0" marR="0" indent="0" algn="ctr" defTabSz="914400" rtl="0" eaLnBrk="1" fontAlgn="base" latinLnBrk="0" hangingPunct="1">
              <a:lnSpc>
                <a:spcPct val="100000"/>
              </a:lnSpc>
              <a:spcBef>
                <a:spcPts val="800"/>
              </a:spcBef>
              <a:spcAft>
                <a:spcPct val="0"/>
              </a:spcAft>
              <a:buClr>
                <a:schemeClr val="accent2"/>
              </a:buClr>
              <a:buSzPct val="100000"/>
              <a:buFont typeface="Arial" panose="020B0604020202020204" pitchFamily="34" charset="0"/>
              <a:buNone/>
              <a:tabLst/>
              <a:defRPr sz="1600" b="0" i="0" baseline="0">
                <a:latin typeface="Arial" panose="020B0604020202020204" pitchFamily="34" charset="0"/>
                <a:ea typeface="Arial" panose="020B0604020202020204" pitchFamily="34" charset="0"/>
                <a:cs typeface="Arial" panose="020B0604020202020204" pitchFamily="34" charset="0"/>
              </a:defRPr>
            </a:lvl1pPr>
          </a:lstStyle>
          <a:p>
            <a:pPr marL="0" marR="0" lvl="0" indent="0" algn="ctr" defTabSz="914400" rtl="0" eaLnBrk="1" fontAlgn="base" latinLnBrk="0" hangingPunct="1">
              <a:lnSpc>
                <a:spcPct val="100000"/>
              </a:lnSpc>
              <a:spcBef>
                <a:spcPts val="800"/>
              </a:spcBef>
              <a:spcAft>
                <a:spcPct val="0"/>
              </a:spcAft>
              <a:buClr>
                <a:schemeClr val="accent2"/>
              </a:buClr>
              <a:buSzPct val="100000"/>
              <a:buFont typeface="Arial" panose="020B0604020202020204" pitchFamily="34" charset="0"/>
              <a:buNone/>
              <a:tabLst/>
              <a:defRPr/>
            </a:pPr>
            <a:r>
              <a:rPr lang="nb-NO"/>
              <a:t>Klikk på ikonet for å legge til et bilde</a:t>
            </a:r>
          </a:p>
        </p:txBody>
      </p:sp>
      <p:sp>
        <p:nvSpPr>
          <p:cNvPr id="3" name="Text Placeholder 7">
            <a:extLst>
              <a:ext uri="{FF2B5EF4-FFF2-40B4-BE49-F238E27FC236}">
                <a16:creationId xmlns:a16="http://schemas.microsoft.com/office/drawing/2014/main" id="{17FB01FB-60B2-5E41-A15B-1235CEC30B73}"/>
              </a:ext>
            </a:extLst>
          </p:cNvPr>
          <p:cNvSpPr>
            <a:spLocks noGrp="1"/>
          </p:cNvSpPr>
          <p:nvPr>
            <p:ph type="body" sz="quarter" idx="14" hasCustomPrompt="1"/>
          </p:nvPr>
        </p:nvSpPr>
        <p:spPr>
          <a:xfrm>
            <a:off x="0" y="4978400"/>
            <a:ext cx="12192000" cy="1294006"/>
          </a:xfrm>
          <a:solidFill>
            <a:srgbClr val="3E3832">
              <a:alpha val="69804"/>
            </a:srgbClr>
          </a:solidFill>
        </p:spPr>
        <p:txBody>
          <a:bodyPr wrap="square" lIns="1440000" tIns="180000" rIns="1475999" bIns="216000" anchor="ctr" anchorCtr="0">
            <a:noAutofit/>
          </a:bodyPr>
          <a:lstStyle>
            <a:lvl1pPr marL="36000" indent="0" algn="ctr">
              <a:lnSpc>
                <a:spcPct val="100000"/>
              </a:lnSpc>
              <a:spcBef>
                <a:spcPts val="600"/>
              </a:spcBef>
              <a:buClr>
                <a:schemeClr val="accent3"/>
              </a:buClr>
              <a:buSzPct val="110000"/>
              <a:buFont typeface="Arial" panose="020B0604020202020204" pitchFamily="34" charset="0"/>
              <a:buNone/>
              <a:defRPr sz="3200" baseline="0">
                <a:solidFill>
                  <a:schemeClr val="bg1"/>
                </a:solidFill>
                <a:latin typeface="Arial" panose="020B0604020202020204" pitchFamily="34" charset="0"/>
                <a:cs typeface="Arial" panose="020B0604020202020204" pitchFamily="34" charset="0"/>
              </a:defRPr>
            </a:lvl1pPr>
            <a:lvl2pPr marL="216000" indent="0" algn="ctr">
              <a:spcBef>
                <a:spcPts val="600"/>
              </a:spcBef>
              <a:buClr>
                <a:schemeClr val="accent3"/>
              </a:buClr>
              <a:buSzPct val="110000"/>
              <a:buFont typeface="Arial" panose="020B0604020202020204" pitchFamily="34" charset="0"/>
              <a:buNone/>
              <a:defRPr sz="1200" baseline="0">
                <a:solidFill>
                  <a:schemeClr val="tx1"/>
                </a:solidFill>
                <a:latin typeface="Arial" panose="020B0604020202020204" pitchFamily="34" charset="0"/>
                <a:cs typeface="Arial" panose="020B0604020202020204" pitchFamily="34" charset="0"/>
              </a:defRPr>
            </a:lvl2pPr>
            <a:lvl3pPr marL="432000" indent="0" algn="ctr">
              <a:spcBef>
                <a:spcPts val="600"/>
              </a:spcBef>
              <a:buClr>
                <a:schemeClr val="accent3"/>
              </a:buClr>
              <a:buSzPct val="110000"/>
              <a:buFont typeface="Arial" panose="020B0604020202020204" pitchFamily="34" charset="0"/>
              <a:buNone/>
              <a:defRPr sz="1000" baseline="0">
                <a:solidFill>
                  <a:schemeClr val="tx1"/>
                </a:solidFill>
                <a:latin typeface="Arial" panose="020B0604020202020204" pitchFamily="34" charset="0"/>
                <a:cs typeface="Arial" panose="020B0604020202020204" pitchFamily="34" charset="0"/>
              </a:defRPr>
            </a:lvl3pPr>
            <a:lvl4pPr indent="-216000">
              <a:spcBef>
                <a:spcPts val="700"/>
              </a:spcBef>
              <a:buClr>
                <a:schemeClr val="accent6"/>
              </a:buClr>
              <a:buSzPct val="110000"/>
              <a:defRPr sz="1600" baseline="0">
                <a:solidFill>
                  <a:srgbClr val="007272"/>
                </a:solidFill>
                <a:latin typeface="Segoe UI"/>
              </a:defRPr>
            </a:lvl4pPr>
            <a:lvl5pPr indent="-216000">
              <a:spcBef>
                <a:spcPts val="700"/>
              </a:spcBef>
              <a:buClr>
                <a:schemeClr val="accent6"/>
              </a:buClr>
              <a:buSzPct val="110000"/>
              <a:defRPr sz="1600" baseline="0">
                <a:solidFill>
                  <a:srgbClr val="007272"/>
                </a:solidFill>
                <a:latin typeface="Segoe UI"/>
              </a:defRPr>
            </a:lvl5pPr>
          </a:lstStyle>
          <a:p>
            <a:pPr lvl="0"/>
            <a:r>
              <a:rPr lang="nb-NO"/>
              <a:t>Klikk for å redigere teksten</a:t>
            </a:r>
          </a:p>
        </p:txBody>
      </p:sp>
    </p:spTree>
    <p:extLst>
      <p:ext uri="{BB962C8B-B14F-4D97-AF65-F5344CB8AC3E}">
        <p14:creationId xmlns:p14="http://schemas.microsoft.com/office/powerpoint/2010/main" val="20660164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Video">
    <p:spTree>
      <p:nvGrpSpPr>
        <p:cNvPr id="1" name=""/>
        <p:cNvGrpSpPr/>
        <p:nvPr/>
      </p:nvGrpSpPr>
      <p:grpSpPr>
        <a:xfrm>
          <a:off x="0" y="0"/>
          <a:ext cx="0" cy="0"/>
          <a:chOff x="0" y="0"/>
          <a:chExt cx="0" cy="0"/>
        </a:xfrm>
      </p:grpSpPr>
      <p:sp>
        <p:nvSpPr>
          <p:cNvPr id="3" name="Plassholder for media 2">
            <a:extLst>
              <a:ext uri="{FF2B5EF4-FFF2-40B4-BE49-F238E27FC236}">
                <a16:creationId xmlns:a16="http://schemas.microsoft.com/office/drawing/2014/main" id="{873143D7-64FC-5342-9DED-8AE8E11EED5E}"/>
              </a:ext>
            </a:extLst>
          </p:cNvPr>
          <p:cNvSpPr>
            <a:spLocks noGrp="1"/>
          </p:cNvSpPr>
          <p:nvPr>
            <p:ph type="media" sz="quarter" idx="10"/>
          </p:nvPr>
        </p:nvSpPr>
        <p:spPr>
          <a:xfrm>
            <a:off x="0" y="0"/>
            <a:ext cx="12192000" cy="6858000"/>
          </a:xfrm>
        </p:spPr>
        <p:txBody>
          <a:bodyPr anchor="ctr"/>
          <a:lstStyle>
            <a:lvl1pPr marL="0" indent="0" algn="ctr">
              <a:buNone/>
              <a:defRPr sz="1800"/>
            </a:lvl1pPr>
          </a:lstStyle>
          <a:p>
            <a:r>
              <a:rPr lang="nb-NO"/>
              <a:t>Klikk ikonet for å legge til media</a:t>
            </a:r>
          </a:p>
        </p:txBody>
      </p:sp>
    </p:spTree>
    <p:extLst>
      <p:ext uri="{BB962C8B-B14F-4D97-AF65-F5344CB8AC3E}">
        <p14:creationId xmlns:p14="http://schemas.microsoft.com/office/powerpoint/2010/main" val="15013405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Avslutning">
    <p:bg>
      <p:bgPr>
        <a:solidFill>
          <a:schemeClr val="accent1"/>
        </a:solidFill>
        <a:effectLst/>
      </p:bgPr>
    </p:bg>
    <p:spTree>
      <p:nvGrpSpPr>
        <p:cNvPr id="1" name=""/>
        <p:cNvGrpSpPr/>
        <p:nvPr/>
      </p:nvGrpSpPr>
      <p:grpSpPr>
        <a:xfrm>
          <a:off x="0" y="0"/>
          <a:ext cx="0" cy="0"/>
          <a:chOff x="0" y="0"/>
          <a:chExt cx="0" cy="0"/>
        </a:xfrm>
      </p:grpSpPr>
      <p:pic>
        <p:nvPicPr>
          <p:cNvPr id="3" name="Grafikk 2">
            <a:extLst>
              <a:ext uri="{FF2B5EF4-FFF2-40B4-BE49-F238E27FC236}">
                <a16:creationId xmlns:a16="http://schemas.microsoft.com/office/drawing/2014/main" id="{141D8BD7-34C7-FB4E-8EE0-45670F6F41D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331945" y="2948384"/>
            <a:ext cx="1528110" cy="961231"/>
          </a:xfrm>
          <a:prstGeom prst="rect">
            <a:avLst/>
          </a:prstGeom>
        </p:spPr>
      </p:pic>
    </p:spTree>
    <p:extLst>
      <p:ext uri="{BB962C8B-B14F-4D97-AF65-F5344CB8AC3E}">
        <p14:creationId xmlns:p14="http://schemas.microsoft.com/office/powerpoint/2010/main" val="9863781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Avslutning med tekst">
    <p:bg>
      <p:bgPr>
        <a:solidFill>
          <a:schemeClr val="accent1"/>
        </a:solidFill>
        <a:effectLst/>
      </p:bgPr>
    </p:bg>
    <p:spTree>
      <p:nvGrpSpPr>
        <p:cNvPr id="1" name=""/>
        <p:cNvGrpSpPr/>
        <p:nvPr/>
      </p:nvGrpSpPr>
      <p:grpSpPr>
        <a:xfrm>
          <a:off x="0" y="0"/>
          <a:ext cx="0" cy="0"/>
          <a:chOff x="0" y="0"/>
          <a:chExt cx="0" cy="0"/>
        </a:xfrm>
      </p:grpSpPr>
      <p:sp>
        <p:nvSpPr>
          <p:cNvPr id="3" name="Plassholder for tekst 2">
            <a:extLst>
              <a:ext uri="{FF2B5EF4-FFF2-40B4-BE49-F238E27FC236}">
                <a16:creationId xmlns:a16="http://schemas.microsoft.com/office/drawing/2014/main" id="{AC4ED5FE-FAC3-BD40-BDD1-8009A2F54019}"/>
              </a:ext>
            </a:extLst>
          </p:cNvPr>
          <p:cNvSpPr>
            <a:spLocks noGrp="1"/>
          </p:cNvSpPr>
          <p:nvPr>
            <p:ph type="body" sz="quarter" idx="10" hasCustomPrompt="1"/>
          </p:nvPr>
        </p:nvSpPr>
        <p:spPr>
          <a:xfrm>
            <a:off x="1733550" y="3429000"/>
            <a:ext cx="8724900" cy="1222375"/>
          </a:xfrm>
        </p:spPr>
        <p:txBody>
          <a:bodyPr anchor="ctr">
            <a:normAutofit/>
          </a:bodyPr>
          <a:lstStyle>
            <a:lvl1pPr marL="0" indent="0" algn="ctr">
              <a:buNone/>
              <a:defRPr sz="2800">
                <a:solidFill>
                  <a:schemeClr val="bg1"/>
                </a:solidFill>
              </a:defRPr>
            </a:lvl1pPr>
          </a:lstStyle>
          <a:p>
            <a:pPr lvl="0"/>
            <a:r>
              <a:rPr lang="nb-NO"/>
              <a:t>Klikk for å redigere teksten</a:t>
            </a:r>
          </a:p>
        </p:txBody>
      </p:sp>
      <p:pic>
        <p:nvPicPr>
          <p:cNvPr id="4" name="Grafikk 3">
            <a:extLst>
              <a:ext uri="{FF2B5EF4-FFF2-40B4-BE49-F238E27FC236}">
                <a16:creationId xmlns:a16="http://schemas.microsoft.com/office/drawing/2014/main" id="{672B9334-46BF-204E-85D9-3EDF82BC6FB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331945" y="2013664"/>
            <a:ext cx="1528110" cy="961231"/>
          </a:xfrm>
          <a:prstGeom prst="rect">
            <a:avLst/>
          </a:prstGeom>
        </p:spPr>
      </p:pic>
    </p:spTree>
    <p:extLst>
      <p:ext uri="{BB962C8B-B14F-4D97-AF65-F5344CB8AC3E}">
        <p14:creationId xmlns:p14="http://schemas.microsoft.com/office/powerpoint/2010/main" val="6241443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9E3E2A5-0E11-CECB-E3C2-EF1FE21803A7}"/>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5144D63B-2B28-0E78-EC3D-1495DE9234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61468676-50E8-04C6-9CAF-E81EBF313FBC}"/>
              </a:ext>
            </a:extLst>
          </p:cNvPr>
          <p:cNvSpPr>
            <a:spLocks noGrp="1"/>
          </p:cNvSpPr>
          <p:nvPr>
            <p:ph type="dt" sz="half" idx="10"/>
          </p:nvPr>
        </p:nvSpPr>
        <p:spPr/>
        <p:txBody>
          <a:bodyPr/>
          <a:lstStyle/>
          <a:p>
            <a:fld id="{76AAFCE4-EFE5-6F42-9006-C285A808F565}" type="datetimeFigureOut">
              <a:rPr lang="nb-NO" smtClean="0"/>
              <a:t>20.08.2026</a:t>
            </a:fld>
            <a:endParaRPr lang="nb-NO"/>
          </a:p>
        </p:txBody>
      </p:sp>
      <p:sp>
        <p:nvSpPr>
          <p:cNvPr id="5" name="Plassholder for bunntekst 4">
            <a:extLst>
              <a:ext uri="{FF2B5EF4-FFF2-40B4-BE49-F238E27FC236}">
                <a16:creationId xmlns:a16="http://schemas.microsoft.com/office/drawing/2014/main" id="{A7FA1B66-619A-3EF2-C701-A9DFC2A39D53}"/>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FF40E4AF-E0BD-E58D-6458-5C09FD36CEBD}"/>
              </a:ext>
            </a:extLst>
          </p:cNvPr>
          <p:cNvSpPr>
            <a:spLocks noGrp="1"/>
          </p:cNvSpPr>
          <p:nvPr>
            <p:ph type="sldNum" sz="quarter" idx="12"/>
          </p:nvPr>
        </p:nvSpPr>
        <p:spPr/>
        <p:txBody>
          <a:bodyPr/>
          <a:lstStyle/>
          <a:p>
            <a:fld id="{0390EB48-C245-A04F-82C8-7F0273F64B48}" type="slidenum">
              <a:rPr lang="nb-NO" smtClean="0"/>
              <a:t>‹#›</a:t>
            </a:fld>
            <a:endParaRPr lang="nb-NO"/>
          </a:p>
        </p:txBody>
      </p:sp>
    </p:spTree>
    <p:extLst>
      <p:ext uri="{BB962C8B-B14F-4D97-AF65-F5344CB8AC3E}">
        <p14:creationId xmlns:p14="http://schemas.microsoft.com/office/powerpoint/2010/main" val="21581553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o innholdsdeler uten under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5" name="Plassholder for dato 4"/>
          <p:cNvSpPr>
            <a:spLocks noGrp="1"/>
          </p:cNvSpPr>
          <p:nvPr>
            <p:ph type="dt" sz="half" idx="10"/>
          </p:nvPr>
        </p:nvSpPr>
        <p:spPr/>
        <p:txBody>
          <a:bodyPr/>
          <a:lstStyle/>
          <a:p>
            <a:fld id="{288D30F8-2A91-4813-B21D-B3E119590C48}" type="datetime1">
              <a:rPr lang="nb-NO" smtClean="0"/>
              <a:t>20.08.2026</a:t>
            </a:fld>
            <a:endParaRPr lang="nb-NO"/>
          </a:p>
        </p:txBody>
      </p:sp>
      <p:sp>
        <p:nvSpPr>
          <p:cNvPr id="6" name="Plassholder for bunntekst 5"/>
          <p:cNvSpPr>
            <a:spLocks noGrp="1"/>
          </p:cNvSpPr>
          <p:nvPr>
            <p:ph type="ftr" sz="quarter" idx="11"/>
          </p:nvPr>
        </p:nvSpPr>
        <p:spPr/>
        <p:txBody>
          <a:bodyPr/>
          <a:lstStyle/>
          <a:p>
            <a:r>
              <a:rPr lang="nb-NO"/>
              <a:t>Bunntekst</a:t>
            </a:r>
          </a:p>
        </p:txBody>
      </p:sp>
      <p:sp>
        <p:nvSpPr>
          <p:cNvPr id="7" name="Plassholder for lysbildenummer 6"/>
          <p:cNvSpPr>
            <a:spLocks noGrp="1"/>
          </p:cNvSpPr>
          <p:nvPr>
            <p:ph type="sldNum" sz="quarter" idx="12"/>
          </p:nvPr>
        </p:nvSpPr>
        <p:spPr/>
        <p:txBody>
          <a:bodyPr/>
          <a:lstStyle/>
          <a:p>
            <a:fld id="{6D7D6155-37ED-4876-BFE4-C00C5B1DB3A6}" type="slidenum">
              <a:rPr lang="nb-NO" smtClean="0"/>
              <a:t>‹#›</a:t>
            </a:fld>
            <a:endParaRPr lang="nb-NO"/>
          </a:p>
        </p:txBody>
      </p:sp>
      <p:sp>
        <p:nvSpPr>
          <p:cNvPr id="8" name="Plassholder for innhold 2"/>
          <p:cNvSpPr>
            <a:spLocks noGrp="1"/>
          </p:cNvSpPr>
          <p:nvPr>
            <p:ph idx="1"/>
          </p:nvPr>
        </p:nvSpPr>
        <p:spPr>
          <a:xfrm>
            <a:off x="960000" y="1477434"/>
            <a:ext cx="5280000" cy="4439045"/>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10" name="Plassholder for innhold 2"/>
          <p:cNvSpPr>
            <a:spLocks noGrp="1"/>
          </p:cNvSpPr>
          <p:nvPr>
            <p:ph idx="13"/>
          </p:nvPr>
        </p:nvSpPr>
        <p:spPr>
          <a:xfrm>
            <a:off x="6434832" y="1477434"/>
            <a:ext cx="5280000" cy="4439045"/>
          </a:xfrm>
        </p:spPr>
        <p:txBody>
          <a:bodyPr/>
          <a:lstStyle>
            <a:lvl1pPr rtl="0">
              <a:defRPr/>
            </a:lvl1pPr>
            <a:lvl2pPr rtl="0">
              <a:defRPr/>
            </a:lvl2pPr>
            <a:lvl3pPr rtl="0">
              <a:defRPr/>
            </a:lvl3pPr>
            <a:lvl4pPr rtl="0">
              <a:defRPr/>
            </a:lvl4pPr>
            <a:lvl5pPr rtl="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22752653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C4D6D5E-F187-4E4B-8B35-180A183982F7}"/>
              </a:ext>
            </a:extLst>
          </p:cNvPr>
          <p:cNvSpPr>
            <a:spLocks noGrp="1"/>
          </p:cNvSpPr>
          <p:nvPr>
            <p:ph type="title" hasCustomPrompt="1"/>
          </p:nvPr>
        </p:nvSpPr>
        <p:spPr/>
        <p:txBody>
          <a:bodyPr>
            <a:normAutofit/>
          </a:bodyPr>
          <a:lstStyle>
            <a:lvl1pPr>
              <a:defRPr sz="3200"/>
            </a:lvl1pPr>
          </a:lstStyle>
          <a:p>
            <a:r>
              <a:rPr lang="nb-NO"/>
              <a:t>Klikk for å redigere tittelen</a:t>
            </a:r>
          </a:p>
        </p:txBody>
      </p:sp>
      <p:sp>
        <p:nvSpPr>
          <p:cNvPr id="3" name="Plassholder for innhold 2">
            <a:extLst>
              <a:ext uri="{FF2B5EF4-FFF2-40B4-BE49-F238E27FC236}">
                <a16:creationId xmlns:a16="http://schemas.microsoft.com/office/drawing/2014/main" id="{DE54DD42-1122-D24F-BF8D-43C7EB08E0CA}"/>
              </a:ext>
            </a:extLst>
          </p:cNvPr>
          <p:cNvSpPr>
            <a:spLocks noGrp="1"/>
          </p:cNvSpPr>
          <p:nvPr>
            <p:ph idx="1" hasCustomPrompt="1"/>
          </p:nvPr>
        </p:nvSpPr>
        <p:spPr/>
        <p:txBody>
          <a:bodyPr/>
          <a:lstStyle/>
          <a:p>
            <a:pPr lvl="0"/>
            <a:r>
              <a:rPr lang="nb-NO"/>
              <a:t>Klikk for å redigere teksten</a:t>
            </a:r>
          </a:p>
          <a:p>
            <a:pPr lvl="1"/>
            <a:r>
              <a:rPr lang="nb-NO"/>
              <a:t>Andre nivå</a:t>
            </a:r>
          </a:p>
          <a:p>
            <a:pPr lvl="2"/>
            <a:r>
              <a:rPr lang="nb-NO"/>
              <a:t>Tredje nivå</a:t>
            </a:r>
          </a:p>
          <a:p>
            <a:pPr lvl="3"/>
            <a:r>
              <a:rPr lang="nb-NO"/>
              <a:t>Fjerde nivå</a:t>
            </a:r>
          </a:p>
          <a:p>
            <a:pPr lvl="4"/>
            <a:r>
              <a:rPr lang="nb-NO"/>
              <a:t>Femte nivå</a:t>
            </a:r>
          </a:p>
        </p:txBody>
      </p:sp>
      <p:sp>
        <p:nvSpPr>
          <p:cNvPr id="5" name="Plassholder for bunntekst 4">
            <a:extLst>
              <a:ext uri="{FF2B5EF4-FFF2-40B4-BE49-F238E27FC236}">
                <a16:creationId xmlns:a16="http://schemas.microsoft.com/office/drawing/2014/main" id="{AC582F6E-B5FB-D94E-89B3-0B928AF69B9D}"/>
              </a:ext>
            </a:extLst>
          </p:cNvPr>
          <p:cNvSpPr>
            <a:spLocks noGrp="1"/>
          </p:cNvSpPr>
          <p:nvPr>
            <p:ph type="ftr" sz="quarter" idx="11"/>
          </p:nvPr>
        </p:nvSpPr>
        <p:spPr>
          <a:xfrm>
            <a:off x="4038600" y="6356350"/>
            <a:ext cx="4114800" cy="365125"/>
          </a:xfrm>
          <a:prstGeom prst="rect">
            <a:avLst/>
          </a:prstGeom>
        </p:spPr>
        <p:txBody>
          <a:bodyPr/>
          <a:lstStyle/>
          <a:p>
            <a:endParaRPr lang="nb-NO"/>
          </a:p>
        </p:txBody>
      </p:sp>
      <p:sp>
        <p:nvSpPr>
          <p:cNvPr id="6" name="Plassholder for lysbildenummer 5">
            <a:extLst>
              <a:ext uri="{FF2B5EF4-FFF2-40B4-BE49-F238E27FC236}">
                <a16:creationId xmlns:a16="http://schemas.microsoft.com/office/drawing/2014/main" id="{6A623881-E2D8-EA4B-891A-9A6388D14A5D}"/>
              </a:ext>
            </a:extLst>
          </p:cNvPr>
          <p:cNvSpPr>
            <a:spLocks noGrp="1"/>
          </p:cNvSpPr>
          <p:nvPr>
            <p:ph type="sldNum" sz="quarter" idx="12"/>
          </p:nvPr>
        </p:nvSpPr>
        <p:spPr/>
        <p:txBody>
          <a:bodyPr/>
          <a:lstStyle/>
          <a:p>
            <a:fld id="{95102788-B3AA-6746-B4E5-C52EBB4D0CEE}" type="slidenum">
              <a:rPr lang="nb-NO" smtClean="0"/>
              <a:t>‹#›</a:t>
            </a:fld>
            <a:endParaRPr lang="nb-NO"/>
          </a:p>
        </p:txBody>
      </p:sp>
    </p:spTree>
    <p:extLst>
      <p:ext uri="{BB962C8B-B14F-4D97-AF65-F5344CB8AC3E}">
        <p14:creationId xmlns:p14="http://schemas.microsoft.com/office/powerpoint/2010/main" val="9435516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Forside uten bilde">
    <p:bg>
      <p:bgPr>
        <a:solidFill>
          <a:schemeClr val="accent1"/>
        </a:solidFill>
        <a:effectLst/>
      </p:bgPr>
    </p:bg>
    <p:spTree>
      <p:nvGrpSpPr>
        <p:cNvPr id="1" name=""/>
        <p:cNvGrpSpPr/>
        <p:nvPr/>
      </p:nvGrpSpPr>
      <p:grpSpPr>
        <a:xfrm>
          <a:off x="0" y="0"/>
          <a:ext cx="0" cy="0"/>
          <a:chOff x="0" y="0"/>
          <a:chExt cx="0" cy="0"/>
        </a:xfrm>
      </p:grpSpPr>
      <p:sp>
        <p:nvSpPr>
          <p:cNvPr id="8" name="Text Placeholder 8">
            <a:extLst>
              <a:ext uri="{FF2B5EF4-FFF2-40B4-BE49-F238E27FC236}">
                <a16:creationId xmlns:a16="http://schemas.microsoft.com/office/drawing/2014/main" id="{A29CA91F-E19A-D84E-BDCE-60610D23E645}"/>
              </a:ext>
            </a:extLst>
          </p:cNvPr>
          <p:cNvSpPr>
            <a:spLocks noGrp="1"/>
          </p:cNvSpPr>
          <p:nvPr>
            <p:ph type="body" sz="quarter" idx="12" hasCustomPrompt="1"/>
          </p:nvPr>
        </p:nvSpPr>
        <p:spPr>
          <a:xfrm>
            <a:off x="525314" y="6193407"/>
            <a:ext cx="5062686" cy="431800"/>
          </a:xfrm>
        </p:spPr>
        <p:txBody>
          <a:bodyPr anchor="b"/>
          <a:lstStyle>
            <a:lvl1pPr marL="0" indent="0">
              <a:buNone/>
              <a:defRPr sz="1400">
                <a:solidFill>
                  <a:schemeClr val="bg1"/>
                </a:solidFill>
              </a:defRPr>
            </a:lvl1pPr>
            <a:lvl5pPr marL="1517650" indent="0">
              <a:buNone/>
              <a:defRPr/>
            </a:lvl5pPr>
          </a:lstStyle>
          <a:p>
            <a:pPr lvl="0"/>
            <a:r>
              <a:rPr lang="en-GB"/>
              <a:t>Dato  //  </a:t>
            </a:r>
            <a:r>
              <a:rPr lang="en-GB" err="1"/>
              <a:t>Ansvarlig</a:t>
            </a:r>
            <a:endParaRPr lang="en-GB"/>
          </a:p>
        </p:txBody>
      </p:sp>
      <p:sp>
        <p:nvSpPr>
          <p:cNvPr id="9" name="Tittel 1">
            <a:extLst>
              <a:ext uri="{FF2B5EF4-FFF2-40B4-BE49-F238E27FC236}">
                <a16:creationId xmlns:a16="http://schemas.microsoft.com/office/drawing/2014/main" id="{604AED8B-6DCE-AD46-8907-CB80A3E9C60F}"/>
              </a:ext>
            </a:extLst>
          </p:cNvPr>
          <p:cNvSpPr>
            <a:spLocks noGrp="1"/>
          </p:cNvSpPr>
          <p:nvPr>
            <p:ph type="ctrTitle" hasCustomPrompt="1"/>
          </p:nvPr>
        </p:nvSpPr>
        <p:spPr>
          <a:xfrm>
            <a:off x="525314" y="2684746"/>
            <a:ext cx="9271829" cy="1396431"/>
          </a:xfrm>
        </p:spPr>
        <p:txBody>
          <a:bodyPr anchor="ctr">
            <a:normAutofit/>
          </a:bodyPr>
          <a:lstStyle>
            <a:lvl1pPr algn="l">
              <a:defRPr sz="3600" b="1">
                <a:solidFill>
                  <a:schemeClr val="bg1"/>
                </a:solidFill>
              </a:defRPr>
            </a:lvl1pPr>
          </a:lstStyle>
          <a:p>
            <a:r>
              <a:rPr lang="nb-NO"/>
              <a:t>Klikk for å redigere tittelen</a:t>
            </a:r>
          </a:p>
        </p:txBody>
      </p:sp>
      <p:sp>
        <p:nvSpPr>
          <p:cNvPr id="10" name="Undertittel 2">
            <a:extLst>
              <a:ext uri="{FF2B5EF4-FFF2-40B4-BE49-F238E27FC236}">
                <a16:creationId xmlns:a16="http://schemas.microsoft.com/office/drawing/2014/main" id="{FF74A066-A61E-B34F-8F56-C94B8EDF62C9}"/>
              </a:ext>
            </a:extLst>
          </p:cNvPr>
          <p:cNvSpPr>
            <a:spLocks noGrp="1"/>
          </p:cNvSpPr>
          <p:nvPr>
            <p:ph type="subTitle" idx="1"/>
          </p:nvPr>
        </p:nvSpPr>
        <p:spPr>
          <a:xfrm>
            <a:off x="525315" y="4173253"/>
            <a:ext cx="8334068" cy="991169"/>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pic>
        <p:nvPicPr>
          <p:cNvPr id="6" name="Grafikk 5">
            <a:extLst>
              <a:ext uri="{FF2B5EF4-FFF2-40B4-BE49-F238E27FC236}">
                <a16:creationId xmlns:a16="http://schemas.microsoft.com/office/drawing/2014/main" id="{92599F80-A1FF-3942-A0DE-0C139B79502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96033" y="1089788"/>
            <a:ext cx="1249282" cy="785839"/>
          </a:xfrm>
          <a:prstGeom prst="rect">
            <a:avLst/>
          </a:prstGeom>
        </p:spPr>
      </p:pic>
    </p:spTree>
    <p:extLst>
      <p:ext uri="{BB962C8B-B14F-4D97-AF65-F5344CB8AC3E}">
        <p14:creationId xmlns:p14="http://schemas.microsoft.com/office/powerpoint/2010/main" val="36032993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Mellomside">
    <p:bg>
      <p:bgPr>
        <a:solidFill>
          <a:schemeClr val="accent1"/>
        </a:solidFill>
        <a:effectLst/>
      </p:bgPr>
    </p:bg>
    <p:spTree>
      <p:nvGrpSpPr>
        <p:cNvPr id="1" name=""/>
        <p:cNvGrpSpPr/>
        <p:nvPr/>
      </p:nvGrpSpPr>
      <p:grpSpPr>
        <a:xfrm>
          <a:off x="0" y="0"/>
          <a:ext cx="0" cy="0"/>
          <a:chOff x="0" y="0"/>
          <a:chExt cx="0" cy="0"/>
        </a:xfrm>
      </p:grpSpPr>
      <p:sp>
        <p:nvSpPr>
          <p:cNvPr id="3" name="Plassholder for tekst 2">
            <a:extLst>
              <a:ext uri="{FF2B5EF4-FFF2-40B4-BE49-F238E27FC236}">
                <a16:creationId xmlns:a16="http://schemas.microsoft.com/office/drawing/2014/main" id="{C48BD439-F083-3D4E-862D-4EA46D9E3B41}"/>
              </a:ext>
            </a:extLst>
          </p:cNvPr>
          <p:cNvSpPr>
            <a:spLocks noGrp="1"/>
          </p:cNvSpPr>
          <p:nvPr>
            <p:ph type="body" idx="1"/>
          </p:nvPr>
        </p:nvSpPr>
        <p:spPr>
          <a:xfrm>
            <a:off x="844550" y="3540205"/>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9" name="Tittel 1">
            <a:extLst>
              <a:ext uri="{FF2B5EF4-FFF2-40B4-BE49-F238E27FC236}">
                <a16:creationId xmlns:a16="http://schemas.microsoft.com/office/drawing/2014/main" id="{02D6C30B-4FDA-544A-9662-F2B6261EBCDA}"/>
              </a:ext>
            </a:extLst>
          </p:cNvPr>
          <p:cNvSpPr>
            <a:spLocks noGrp="1"/>
          </p:cNvSpPr>
          <p:nvPr>
            <p:ph type="ctrTitle" hasCustomPrompt="1"/>
          </p:nvPr>
        </p:nvSpPr>
        <p:spPr>
          <a:xfrm>
            <a:off x="844550" y="2032569"/>
            <a:ext cx="9271829" cy="1396431"/>
          </a:xfrm>
        </p:spPr>
        <p:txBody>
          <a:bodyPr anchor="ctr">
            <a:normAutofit/>
          </a:bodyPr>
          <a:lstStyle>
            <a:lvl1pPr algn="l">
              <a:defRPr sz="3600" b="1">
                <a:solidFill>
                  <a:schemeClr val="bg1"/>
                </a:solidFill>
              </a:defRPr>
            </a:lvl1pPr>
          </a:lstStyle>
          <a:p>
            <a:r>
              <a:rPr lang="nb-NO"/>
              <a:t>Klikk for å redigere tittelen</a:t>
            </a:r>
          </a:p>
        </p:txBody>
      </p:sp>
    </p:spTree>
    <p:extLst>
      <p:ext uri="{BB962C8B-B14F-4D97-AF65-F5344CB8AC3E}">
        <p14:creationId xmlns:p14="http://schemas.microsoft.com/office/powerpoint/2010/main" val="2839488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0E6AA11-9D10-4845-953E-FC6659DEA9CB}"/>
              </a:ext>
            </a:extLst>
          </p:cNvPr>
          <p:cNvSpPr>
            <a:spLocks noGrp="1"/>
          </p:cNvSpPr>
          <p:nvPr>
            <p:ph type="title" hasCustomPrompt="1"/>
          </p:nvPr>
        </p:nvSpPr>
        <p:spPr/>
        <p:txBody>
          <a:bodyPr/>
          <a:lstStyle/>
          <a:p>
            <a:r>
              <a:rPr lang="nb-NO"/>
              <a:t>Klikk for å redigere tittelen</a:t>
            </a:r>
          </a:p>
        </p:txBody>
      </p:sp>
      <p:sp>
        <p:nvSpPr>
          <p:cNvPr id="3" name="Plassholder for innhold 2">
            <a:extLst>
              <a:ext uri="{FF2B5EF4-FFF2-40B4-BE49-F238E27FC236}">
                <a16:creationId xmlns:a16="http://schemas.microsoft.com/office/drawing/2014/main" id="{0093FA9A-B386-3D4A-A17E-105BC9010CBC}"/>
              </a:ext>
            </a:extLst>
          </p:cNvPr>
          <p:cNvSpPr>
            <a:spLocks noGrp="1"/>
          </p:cNvSpPr>
          <p:nvPr>
            <p:ph sz="half" idx="1" hasCustomPrompt="1"/>
          </p:nvPr>
        </p:nvSpPr>
        <p:spPr>
          <a:xfrm>
            <a:off x="838200" y="1825625"/>
            <a:ext cx="5181600" cy="4351338"/>
          </a:xfrm>
        </p:spPr>
        <p:txBody>
          <a:bodyPr/>
          <a:lstStyle/>
          <a:p>
            <a:pPr lvl="0"/>
            <a:r>
              <a:rPr lang="nb-NO"/>
              <a:t>Klikk for å redigere teksten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349DD5D4-E4CC-F541-A385-23400791B312}"/>
              </a:ext>
            </a:extLst>
          </p:cNvPr>
          <p:cNvSpPr>
            <a:spLocks noGrp="1"/>
          </p:cNvSpPr>
          <p:nvPr>
            <p:ph sz="half" idx="2" hasCustomPrompt="1"/>
          </p:nvPr>
        </p:nvSpPr>
        <p:spPr>
          <a:xfrm>
            <a:off x="6172200" y="1825625"/>
            <a:ext cx="5181600" cy="4351338"/>
          </a:xfrm>
        </p:spPr>
        <p:txBody>
          <a:bodyPr/>
          <a:lstStyle/>
          <a:p>
            <a:pPr lvl="0"/>
            <a:r>
              <a:rPr lang="nb-NO"/>
              <a:t>Klikk for å redigere teksten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a:extLst>
              <a:ext uri="{FF2B5EF4-FFF2-40B4-BE49-F238E27FC236}">
                <a16:creationId xmlns:a16="http://schemas.microsoft.com/office/drawing/2014/main" id="{E0092E29-1063-5549-A785-73E8C6A77833}"/>
              </a:ext>
            </a:extLst>
          </p:cNvPr>
          <p:cNvSpPr>
            <a:spLocks noGrp="1"/>
          </p:cNvSpPr>
          <p:nvPr>
            <p:ph type="ftr" sz="quarter" idx="11"/>
          </p:nvPr>
        </p:nvSpPr>
        <p:spPr>
          <a:xfrm>
            <a:off x="4038600" y="6356350"/>
            <a:ext cx="4114800" cy="365125"/>
          </a:xfrm>
          <a:prstGeom prst="rect">
            <a:avLst/>
          </a:prstGeom>
        </p:spPr>
        <p:txBody>
          <a:bodyPr/>
          <a:lstStyle/>
          <a:p>
            <a:endParaRPr lang="nb-NO"/>
          </a:p>
        </p:txBody>
      </p:sp>
      <p:sp>
        <p:nvSpPr>
          <p:cNvPr id="7" name="Plassholder for lysbildenummer 6">
            <a:extLst>
              <a:ext uri="{FF2B5EF4-FFF2-40B4-BE49-F238E27FC236}">
                <a16:creationId xmlns:a16="http://schemas.microsoft.com/office/drawing/2014/main" id="{D71D6EC1-D552-3849-8EEF-1601B9CE5A70}"/>
              </a:ext>
            </a:extLst>
          </p:cNvPr>
          <p:cNvSpPr>
            <a:spLocks noGrp="1"/>
          </p:cNvSpPr>
          <p:nvPr>
            <p:ph type="sldNum" sz="quarter" idx="12"/>
          </p:nvPr>
        </p:nvSpPr>
        <p:spPr/>
        <p:txBody>
          <a:bodyPr/>
          <a:lstStyle/>
          <a:p>
            <a:fld id="{95102788-B3AA-6746-B4E5-C52EBB4D0CEE}" type="slidenum">
              <a:rPr lang="nb-NO" smtClean="0"/>
              <a:t>‹#›</a:t>
            </a:fld>
            <a:endParaRPr lang="nb-NO"/>
          </a:p>
        </p:txBody>
      </p:sp>
    </p:spTree>
    <p:extLst>
      <p:ext uri="{BB962C8B-B14F-4D97-AF65-F5344CB8AC3E}">
        <p14:creationId xmlns:p14="http://schemas.microsoft.com/office/powerpoint/2010/main" val="1623566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3574975-50B4-C34B-9F64-4CA300B7F727}"/>
              </a:ext>
            </a:extLst>
          </p:cNvPr>
          <p:cNvSpPr>
            <a:spLocks noGrp="1"/>
          </p:cNvSpPr>
          <p:nvPr>
            <p:ph type="title" hasCustomPrompt="1"/>
          </p:nvPr>
        </p:nvSpPr>
        <p:spPr/>
        <p:txBody>
          <a:bodyPr/>
          <a:lstStyle/>
          <a:p>
            <a:r>
              <a:rPr lang="nb-NO"/>
              <a:t>Klikk for å redigere tittelen</a:t>
            </a:r>
          </a:p>
        </p:txBody>
      </p:sp>
      <p:sp>
        <p:nvSpPr>
          <p:cNvPr id="4" name="Plassholder for bunntekst 3">
            <a:extLst>
              <a:ext uri="{FF2B5EF4-FFF2-40B4-BE49-F238E27FC236}">
                <a16:creationId xmlns:a16="http://schemas.microsoft.com/office/drawing/2014/main" id="{D90BA1EA-559A-0742-9DF6-378DCB049FD9}"/>
              </a:ext>
            </a:extLst>
          </p:cNvPr>
          <p:cNvSpPr>
            <a:spLocks noGrp="1"/>
          </p:cNvSpPr>
          <p:nvPr>
            <p:ph type="ftr" sz="quarter" idx="11"/>
          </p:nvPr>
        </p:nvSpPr>
        <p:spPr>
          <a:xfrm>
            <a:off x="4038600" y="6356350"/>
            <a:ext cx="4114800" cy="365125"/>
          </a:xfrm>
          <a:prstGeom prst="rect">
            <a:avLst/>
          </a:prstGeom>
        </p:spPr>
        <p:txBody>
          <a:bodyPr/>
          <a:lstStyle/>
          <a:p>
            <a:endParaRPr lang="nb-NO"/>
          </a:p>
        </p:txBody>
      </p:sp>
      <p:sp>
        <p:nvSpPr>
          <p:cNvPr id="5" name="Plassholder for lysbildenummer 4">
            <a:extLst>
              <a:ext uri="{FF2B5EF4-FFF2-40B4-BE49-F238E27FC236}">
                <a16:creationId xmlns:a16="http://schemas.microsoft.com/office/drawing/2014/main" id="{D5178BF1-065F-C64F-A4E1-62B222547C2C}"/>
              </a:ext>
            </a:extLst>
          </p:cNvPr>
          <p:cNvSpPr>
            <a:spLocks noGrp="1"/>
          </p:cNvSpPr>
          <p:nvPr>
            <p:ph type="sldNum" sz="quarter" idx="12"/>
          </p:nvPr>
        </p:nvSpPr>
        <p:spPr/>
        <p:txBody>
          <a:bodyPr/>
          <a:lstStyle/>
          <a:p>
            <a:fld id="{95102788-B3AA-6746-B4E5-C52EBB4D0CEE}" type="slidenum">
              <a:rPr lang="nb-NO" smtClean="0"/>
              <a:t>‹#›</a:t>
            </a:fld>
            <a:endParaRPr lang="nb-NO"/>
          </a:p>
        </p:txBody>
      </p:sp>
    </p:spTree>
    <p:extLst>
      <p:ext uri="{BB962C8B-B14F-4D97-AF65-F5344CB8AC3E}">
        <p14:creationId xmlns:p14="http://schemas.microsoft.com/office/powerpoint/2010/main" val="1392003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3" name="Plassholder for bunntekst 2">
            <a:extLst>
              <a:ext uri="{FF2B5EF4-FFF2-40B4-BE49-F238E27FC236}">
                <a16:creationId xmlns:a16="http://schemas.microsoft.com/office/drawing/2014/main" id="{8F0C2D0C-F750-2644-95F9-0C952AE3AF8D}"/>
              </a:ext>
            </a:extLst>
          </p:cNvPr>
          <p:cNvSpPr>
            <a:spLocks noGrp="1"/>
          </p:cNvSpPr>
          <p:nvPr>
            <p:ph type="ftr" sz="quarter" idx="11"/>
          </p:nvPr>
        </p:nvSpPr>
        <p:spPr>
          <a:xfrm>
            <a:off x="4038600" y="6356350"/>
            <a:ext cx="4114800" cy="365125"/>
          </a:xfrm>
          <a:prstGeom prst="rect">
            <a:avLst/>
          </a:prstGeom>
        </p:spPr>
        <p:txBody>
          <a:bodyPr/>
          <a:lstStyle/>
          <a:p>
            <a:endParaRPr lang="nb-NO"/>
          </a:p>
        </p:txBody>
      </p:sp>
      <p:sp>
        <p:nvSpPr>
          <p:cNvPr id="4" name="Plassholder for lysbildenummer 3">
            <a:extLst>
              <a:ext uri="{FF2B5EF4-FFF2-40B4-BE49-F238E27FC236}">
                <a16:creationId xmlns:a16="http://schemas.microsoft.com/office/drawing/2014/main" id="{D912E190-170D-CB48-ABA2-AC1FB7840FD3}"/>
              </a:ext>
            </a:extLst>
          </p:cNvPr>
          <p:cNvSpPr>
            <a:spLocks noGrp="1"/>
          </p:cNvSpPr>
          <p:nvPr>
            <p:ph type="sldNum" sz="quarter" idx="12"/>
          </p:nvPr>
        </p:nvSpPr>
        <p:spPr/>
        <p:txBody>
          <a:bodyPr/>
          <a:lstStyle/>
          <a:p>
            <a:fld id="{95102788-B3AA-6746-B4E5-C52EBB4D0CEE}" type="slidenum">
              <a:rPr lang="nb-NO" smtClean="0"/>
              <a:t>‹#›</a:t>
            </a:fld>
            <a:endParaRPr lang="nb-NO"/>
          </a:p>
        </p:txBody>
      </p:sp>
    </p:spTree>
    <p:extLst>
      <p:ext uri="{BB962C8B-B14F-4D97-AF65-F5344CB8AC3E}">
        <p14:creationId xmlns:p14="http://schemas.microsoft.com/office/powerpoint/2010/main" val="14422123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 med bilde til høyre">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DE54DD42-1122-D24F-BF8D-43C7EB08E0CA}"/>
              </a:ext>
            </a:extLst>
          </p:cNvPr>
          <p:cNvSpPr>
            <a:spLocks noGrp="1"/>
          </p:cNvSpPr>
          <p:nvPr>
            <p:ph idx="1" hasCustomPrompt="1"/>
          </p:nvPr>
        </p:nvSpPr>
        <p:spPr>
          <a:xfrm>
            <a:off x="838200" y="1825625"/>
            <a:ext cx="5469835" cy="4351338"/>
          </a:xfrm>
        </p:spPr>
        <p:txBody>
          <a:bodyPr/>
          <a:lstStyle/>
          <a:p>
            <a:pPr lvl="0"/>
            <a:r>
              <a:rPr lang="nb-NO"/>
              <a:t>Klikk for å redigere teksten</a:t>
            </a:r>
          </a:p>
          <a:p>
            <a:pPr lvl="1"/>
            <a:r>
              <a:rPr lang="nb-NO"/>
              <a:t>Andre nivå</a:t>
            </a:r>
          </a:p>
          <a:p>
            <a:pPr lvl="2"/>
            <a:r>
              <a:rPr lang="nb-NO"/>
              <a:t>Tredje nivå</a:t>
            </a:r>
          </a:p>
          <a:p>
            <a:pPr lvl="3"/>
            <a:r>
              <a:rPr lang="nb-NO"/>
              <a:t>Fjerde nivå</a:t>
            </a:r>
          </a:p>
          <a:p>
            <a:pPr lvl="4"/>
            <a:r>
              <a:rPr lang="nb-NO"/>
              <a:t>Femte nivå</a:t>
            </a:r>
          </a:p>
        </p:txBody>
      </p:sp>
      <p:sp>
        <p:nvSpPr>
          <p:cNvPr id="5" name="Plassholder for bunntekst 4">
            <a:extLst>
              <a:ext uri="{FF2B5EF4-FFF2-40B4-BE49-F238E27FC236}">
                <a16:creationId xmlns:a16="http://schemas.microsoft.com/office/drawing/2014/main" id="{AC582F6E-B5FB-D94E-89B3-0B928AF69B9D}"/>
              </a:ext>
            </a:extLst>
          </p:cNvPr>
          <p:cNvSpPr>
            <a:spLocks noGrp="1"/>
          </p:cNvSpPr>
          <p:nvPr>
            <p:ph type="ftr" sz="quarter" idx="11"/>
          </p:nvPr>
        </p:nvSpPr>
        <p:spPr>
          <a:xfrm>
            <a:off x="1811115" y="6356350"/>
            <a:ext cx="3609024" cy="365125"/>
          </a:xfrm>
          <a:prstGeom prst="rect">
            <a:avLst/>
          </a:prstGeom>
        </p:spPr>
        <p:txBody>
          <a:bodyPr/>
          <a:lstStyle/>
          <a:p>
            <a:endParaRPr lang="nb-NO"/>
          </a:p>
        </p:txBody>
      </p:sp>
      <p:sp>
        <p:nvSpPr>
          <p:cNvPr id="6" name="Plassholder for lysbildenummer 5">
            <a:extLst>
              <a:ext uri="{FF2B5EF4-FFF2-40B4-BE49-F238E27FC236}">
                <a16:creationId xmlns:a16="http://schemas.microsoft.com/office/drawing/2014/main" id="{6A623881-E2D8-EA4B-891A-9A6388D14A5D}"/>
              </a:ext>
            </a:extLst>
          </p:cNvPr>
          <p:cNvSpPr>
            <a:spLocks noGrp="1"/>
          </p:cNvSpPr>
          <p:nvPr>
            <p:ph type="sldNum" sz="quarter" idx="12"/>
          </p:nvPr>
        </p:nvSpPr>
        <p:spPr>
          <a:xfrm>
            <a:off x="5648739" y="6356350"/>
            <a:ext cx="447261" cy="365125"/>
          </a:xfrm>
        </p:spPr>
        <p:txBody>
          <a:bodyPr/>
          <a:lstStyle/>
          <a:p>
            <a:fld id="{95102788-B3AA-6746-B4E5-C52EBB4D0CEE}" type="slidenum">
              <a:rPr lang="nb-NO" smtClean="0"/>
              <a:t>‹#›</a:t>
            </a:fld>
            <a:endParaRPr lang="nb-NO"/>
          </a:p>
        </p:txBody>
      </p:sp>
      <p:sp>
        <p:nvSpPr>
          <p:cNvPr id="7" name="Plassholder for bilde 3">
            <a:extLst>
              <a:ext uri="{FF2B5EF4-FFF2-40B4-BE49-F238E27FC236}">
                <a16:creationId xmlns:a16="http://schemas.microsoft.com/office/drawing/2014/main" id="{9CCA7799-B00E-2A41-ADCA-ABD6B94D7671}"/>
              </a:ext>
            </a:extLst>
          </p:cNvPr>
          <p:cNvSpPr>
            <a:spLocks noGrp="1" noChangeAspect="1"/>
          </p:cNvSpPr>
          <p:nvPr>
            <p:ph type="pic" sz="quarter" idx="13"/>
          </p:nvPr>
        </p:nvSpPr>
        <p:spPr bwMode="auto">
          <a:xfrm>
            <a:off x="6160021" y="0"/>
            <a:ext cx="6031979" cy="6858000"/>
          </a:xfrm>
          <a:custGeom>
            <a:avLst/>
            <a:gdLst>
              <a:gd name="connsiteX0" fmla="*/ 0 w 3495675"/>
              <a:gd name="connsiteY0" fmla="*/ 3906838 h 3906838"/>
              <a:gd name="connsiteX1" fmla="*/ 1165738 w 3495675"/>
              <a:gd name="connsiteY1" fmla="*/ 0 h 3906838"/>
              <a:gd name="connsiteX2" fmla="*/ 3495675 w 3495675"/>
              <a:gd name="connsiteY2" fmla="*/ 0 h 3906838"/>
              <a:gd name="connsiteX3" fmla="*/ 2329937 w 3495675"/>
              <a:gd name="connsiteY3" fmla="*/ 3906838 h 3906838"/>
              <a:gd name="connsiteX4" fmla="*/ 0 w 3495675"/>
              <a:gd name="connsiteY4" fmla="*/ 3906838 h 3906838"/>
              <a:gd name="connsiteX0" fmla="*/ 0 w 3495675"/>
              <a:gd name="connsiteY0" fmla="*/ 3906838 h 3906838"/>
              <a:gd name="connsiteX1" fmla="*/ 1165738 w 3495675"/>
              <a:gd name="connsiteY1" fmla="*/ 0 h 3906838"/>
              <a:gd name="connsiteX2" fmla="*/ 3495675 w 3495675"/>
              <a:gd name="connsiteY2" fmla="*/ 0 h 3906838"/>
              <a:gd name="connsiteX3" fmla="*/ 2155008 w 3495675"/>
              <a:gd name="connsiteY3" fmla="*/ 3906838 h 3906838"/>
              <a:gd name="connsiteX4" fmla="*/ 0 w 3495675"/>
              <a:gd name="connsiteY4" fmla="*/ 3906838 h 3906838"/>
              <a:gd name="connsiteX0" fmla="*/ 0 w 2167807"/>
              <a:gd name="connsiteY0" fmla="*/ 3906838 h 3906838"/>
              <a:gd name="connsiteX1" fmla="*/ 1165738 w 2167807"/>
              <a:gd name="connsiteY1" fmla="*/ 0 h 3906838"/>
              <a:gd name="connsiteX2" fmla="*/ 2167807 w 2167807"/>
              <a:gd name="connsiteY2" fmla="*/ 0 h 3906838"/>
              <a:gd name="connsiteX3" fmla="*/ 2155008 w 2167807"/>
              <a:gd name="connsiteY3" fmla="*/ 3906838 h 3906838"/>
              <a:gd name="connsiteX4" fmla="*/ 0 w 2167807"/>
              <a:gd name="connsiteY4" fmla="*/ 3906838 h 3906838"/>
              <a:gd name="connsiteX0" fmla="*/ 0 w 2167807"/>
              <a:gd name="connsiteY0" fmla="*/ 3906838 h 3909283"/>
              <a:gd name="connsiteX1" fmla="*/ 1165738 w 2167807"/>
              <a:gd name="connsiteY1" fmla="*/ 0 h 3909283"/>
              <a:gd name="connsiteX2" fmla="*/ 2167807 w 2167807"/>
              <a:gd name="connsiteY2" fmla="*/ 0 h 3909283"/>
              <a:gd name="connsiteX3" fmla="*/ 2159898 w 2167807"/>
              <a:gd name="connsiteY3" fmla="*/ 3909283 h 3909283"/>
              <a:gd name="connsiteX4" fmla="*/ 0 w 2167807"/>
              <a:gd name="connsiteY4" fmla="*/ 3906838 h 3909283"/>
              <a:gd name="connsiteX0" fmla="*/ 0 w 2167807"/>
              <a:gd name="connsiteY0" fmla="*/ 3906838 h 3906838"/>
              <a:gd name="connsiteX1" fmla="*/ 1165738 w 2167807"/>
              <a:gd name="connsiteY1" fmla="*/ 0 h 3906838"/>
              <a:gd name="connsiteX2" fmla="*/ 2167807 w 2167807"/>
              <a:gd name="connsiteY2" fmla="*/ 0 h 3906838"/>
              <a:gd name="connsiteX3" fmla="*/ 2162343 w 2167807"/>
              <a:gd name="connsiteY3" fmla="*/ 3904393 h 3906838"/>
              <a:gd name="connsiteX4" fmla="*/ 0 w 2167807"/>
              <a:gd name="connsiteY4" fmla="*/ 3906838 h 3906838"/>
              <a:gd name="connsiteX0" fmla="*/ 0 w 2167807"/>
              <a:gd name="connsiteY0" fmla="*/ 3906838 h 3906838"/>
              <a:gd name="connsiteX1" fmla="*/ 1055478 w 2167807"/>
              <a:gd name="connsiteY1" fmla="*/ 0 h 3906838"/>
              <a:gd name="connsiteX2" fmla="*/ 2167807 w 2167807"/>
              <a:gd name="connsiteY2" fmla="*/ 0 h 3906838"/>
              <a:gd name="connsiteX3" fmla="*/ 2162343 w 2167807"/>
              <a:gd name="connsiteY3" fmla="*/ 3904393 h 3906838"/>
              <a:gd name="connsiteX4" fmla="*/ 0 w 2167807"/>
              <a:gd name="connsiteY4" fmla="*/ 3906838 h 3906838"/>
              <a:gd name="connsiteX0" fmla="*/ 0 w 2167807"/>
              <a:gd name="connsiteY0" fmla="*/ 3906838 h 3906838"/>
              <a:gd name="connsiteX1" fmla="*/ 1040491 w 2167807"/>
              <a:gd name="connsiteY1" fmla="*/ 0 h 3906838"/>
              <a:gd name="connsiteX2" fmla="*/ 2167807 w 2167807"/>
              <a:gd name="connsiteY2" fmla="*/ 0 h 3906838"/>
              <a:gd name="connsiteX3" fmla="*/ 2162343 w 2167807"/>
              <a:gd name="connsiteY3" fmla="*/ 3904393 h 3906838"/>
              <a:gd name="connsiteX4" fmla="*/ 0 w 2167807"/>
              <a:gd name="connsiteY4" fmla="*/ 3906838 h 3906838"/>
              <a:gd name="connsiteX0" fmla="*/ 0 w 2167807"/>
              <a:gd name="connsiteY0" fmla="*/ 3906838 h 3906838"/>
              <a:gd name="connsiteX1" fmla="*/ 1034130 w 2167807"/>
              <a:gd name="connsiteY1" fmla="*/ 0 h 3906838"/>
              <a:gd name="connsiteX2" fmla="*/ 2167807 w 2167807"/>
              <a:gd name="connsiteY2" fmla="*/ 0 h 3906838"/>
              <a:gd name="connsiteX3" fmla="*/ 2162343 w 2167807"/>
              <a:gd name="connsiteY3" fmla="*/ 3904393 h 3906838"/>
              <a:gd name="connsiteX4" fmla="*/ 0 w 2167807"/>
              <a:gd name="connsiteY4" fmla="*/ 3906838 h 3906838"/>
              <a:gd name="connsiteX0" fmla="*/ 0 w 2167807"/>
              <a:gd name="connsiteY0" fmla="*/ 3906838 h 3906838"/>
              <a:gd name="connsiteX1" fmla="*/ 1029889 w 2167807"/>
              <a:gd name="connsiteY1" fmla="*/ 2381 h 3906838"/>
              <a:gd name="connsiteX2" fmla="*/ 2167807 w 2167807"/>
              <a:gd name="connsiteY2" fmla="*/ 0 h 3906838"/>
              <a:gd name="connsiteX3" fmla="*/ 2162343 w 2167807"/>
              <a:gd name="connsiteY3" fmla="*/ 3904393 h 3906838"/>
              <a:gd name="connsiteX4" fmla="*/ 0 w 2167807"/>
              <a:gd name="connsiteY4" fmla="*/ 3906838 h 3906838"/>
              <a:gd name="connsiteX0" fmla="*/ 0 w 2162686"/>
              <a:gd name="connsiteY0" fmla="*/ 3906838 h 3906838"/>
              <a:gd name="connsiteX1" fmla="*/ 1029889 w 2162686"/>
              <a:gd name="connsiteY1" fmla="*/ 2381 h 3906838"/>
              <a:gd name="connsiteX2" fmla="*/ 2133881 w 2162686"/>
              <a:gd name="connsiteY2" fmla="*/ 0 h 3906838"/>
              <a:gd name="connsiteX3" fmla="*/ 2162343 w 2162686"/>
              <a:gd name="connsiteY3" fmla="*/ 3904393 h 3906838"/>
              <a:gd name="connsiteX4" fmla="*/ 0 w 2162686"/>
              <a:gd name="connsiteY4" fmla="*/ 3906838 h 3906838"/>
              <a:gd name="connsiteX0" fmla="*/ 0 w 2139854"/>
              <a:gd name="connsiteY0" fmla="*/ 3906838 h 3906838"/>
              <a:gd name="connsiteX1" fmla="*/ 1029889 w 2139854"/>
              <a:gd name="connsiteY1" fmla="*/ 2381 h 3906838"/>
              <a:gd name="connsiteX2" fmla="*/ 2133881 w 2139854"/>
              <a:gd name="connsiteY2" fmla="*/ 0 h 3906838"/>
              <a:gd name="connsiteX3" fmla="*/ 2139019 w 2139854"/>
              <a:gd name="connsiteY3" fmla="*/ 3904393 h 3906838"/>
              <a:gd name="connsiteX4" fmla="*/ 0 w 2139854"/>
              <a:gd name="connsiteY4" fmla="*/ 3906838 h 3906838"/>
              <a:gd name="connsiteX0" fmla="*/ 0 w 2139854"/>
              <a:gd name="connsiteY0" fmla="*/ 3906838 h 3906838"/>
              <a:gd name="connsiteX1" fmla="*/ 1032009 w 2139854"/>
              <a:gd name="connsiteY1" fmla="*/ 0 h 3906838"/>
              <a:gd name="connsiteX2" fmla="*/ 2133881 w 2139854"/>
              <a:gd name="connsiteY2" fmla="*/ 0 h 3906838"/>
              <a:gd name="connsiteX3" fmla="*/ 2139019 w 2139854"/>
              <a:gd name="connsiteY3" fmla="*/ 3904393 h 3906838"/>
              <a:gd name="connsiteX4" fmla="*/ 0 w 2139854"/>
              <a:gd name="connsiteY4" fmla="*/ 3906838 h 3906838"/>
              <a:gd name="connsiteX0" fmla="*/ 0 w 2140410"/>
              <a:gd name="connsiteY0" fmla="*/ 3906838 h 3906838"/>
              <a:gd name="connsiteX1" fmla="*/ 1032009 w 2140410"/>
              <a:gd name="connsiteY1" fmla="*/ 0 h 3906838"/>
              <a:gd name="connsiteX2" fmla="*/ 2140241 w 2140410"/>
              <a:gd name="connsiteY2" fmla="*/ 0 h 3906838"/>
              <a:gd name="connsiteX3" fmla="*/ 2139019 w 2140410"/>
              <a:gd name="connsiteY3" fmla="*/ 3904393 h 3906838"/>
              <a:gd name="connsiteX4" fmla="*/ 0 w 2140410"/>
              <a:gd name="connsiteY4" fmla="*/ 3906838 h 3906838"/>
              <a:gd name="connsiteX0" fmla="*/ 0 w 2140410"/>
              <a:gd name="connsiteY0" fmla="*/ 3906838 h 3906838"/>
              <a:gd name="connsiteX1" fmla="*/ 1122479 w 2140410"/>
              <a:gd name="connsiteY1" fmla="*/ 6350 h 3906838"/>
              <a:gd name="connsiteX2" fmla="*/ 2140241 w 2140410"/>
              <a:gd name="connsiteY2" fmla="*/ 0 h 3906838"/>
              <a:gd name="connsiteX3" fmla="*/ 2139019 w 2140410"/>
              <a:gd name="connsiteY3" fmla="*/ 3904393 h 3906838"/>
              <a:gd name="connsiteX4" fmla="*/ 0 w 2140410"/>
              <a:gd name="connsiteY4" fmla="*/ 3906838 h 3906838"/>
              <a:gd name="connsiteX0" fmla="*/ 0 w 2140410"/>
              <a:gd name="connsiteY0" fmla="*/ 3907632 h 3907632"/>
              <a:gd name="connsiteX1" fmla="*/ 1120359 w 2140410"/>
              <a:gd name="connsiteY1" fmla="*/ 0 h 3907632"/>
              <a:gd name="connsiteX2" fmla="*/ 2140241 w 2140410"/>
              <a:gd name="connsiteY2" fmla="*/ 794 h 3907632"/>
              <a:gd name="connsiteX3" fmla="*/ 2139019 w 2140410"/>
              <a:gd name="connsiteY3" fmla="*/ 3905187 h 3907632"/>
              <a:gd name="connsiteX4" fmla="*/ 0 w 2140410"/>
              <a:gd name="connsiteY4" fmla="*/ 3907632 h 3907632"/>
              <a:gd name="connsiteX0" fmla="*/ 0 w 2401217"/>
              <a:gd name="connsiteY0" fmla="*/ 3907632 h 3907632"/>
              <a:gd name="connsiteX1" fmla="*/ 1381166 w 2401217"/>
              <a:gd name="connsiteY1" fmla="*/ 0 h 3907632"/>
              <a:gd name="connsiteX2" fmla="*/ 2401048 w 2401217"/>
              <a:gd name="connsiteY2" fmla="*/ 794 h 3907632"/>
              <a:gd name="connsiteX3" fmla="*/ 2399826 w 2401217"/>
              <a:gd name="connsiteY3" fmla="*/ 3905187 h 3907632"/>
              <a:gd name="connsiteX4" fmla="*/ 0 w 2401217"/>
              <a:gd name="connsiteY4" fmla="*/ 3907632 h 3907632"/>
              <a:gd name="connsiteX0" fmla="*/ 0 w 2407578"/>
              <a:gd name="connsiteY0" fmla="*/ 3907632 h 3907632"/>
              <a:gd name="connsiteX1" fmla="*/ 1387527 w 2407578"/>
              <a:gd name="connsiteY1" fmla="*/ 0 h 3907632"/>
              <a:gd name="connsiteX2" fmla="*/ 2407409 w 2407578"/>
              <a:gd name="connsiteY2" fmla="*/ 794 h 3907632"/>
              <a:gd name="connsiteX3" fmla="*/ 2406187 w 2407578"/>
              <a:gd name="connsiteY3" fmla="*/ 3905187 h 3907632"/>
              <a:gd name="connsiteX4" fmla="*/ 0 w 2407578"/>
              <a:gd name="connsiteY4" fmla="*/ 3907632 h 3907632"/>
              <a:gd name="connsiteX0" fmla="*/ 0 w 2411819"/>
              <a:gd name="connsiteY0" fmla="*/ 3910014 h 3910014"/>
              <a:gd name="connsiteX1" fmla="*/ 1391768 w 2411819"/>
              <a:gd name="connsiteY1" fmla="*/ 0 h 3910014"/>
              <a:gd name="connsiteX2" fmla="*/ 2411650 w 2411819"/>
              <a:gd name="connsiteY2" fmla="*/ 794 h 3910014"/>
              <a:gd name="connsiteX3" fmla="*/ 2410428 w 2411819"/>
              <a:gd name="connsiteY3" fmla="*/ 3905187 h 3910014"/>
              <a:gd name="connsiteX4" fmla="*/ 0 w 2411819"/>
              <a:gd name="connsiteY4" fmla="*/ 3910014 h 3910014"/>
              <a:gd name="connsiteX0" fmla="*/ 0 w 2407578"/>
              <a:gd name="connsiteY0" fmla="*/ 3905251 h 3905251"/>
              <a:gd name="connsiteX1" fmla="*/ 1387527 w 2407578"/>
              <a:gd name="connsiteY1" fmla="*/ 0 h 3905251"/>
              <a:gd name="connsiteX2" fmla="*/ 2407409 w 2407578"/>
              <a:gd name="connsiteY2" fmla="*/ 794 h 3905251"/>
              <a:gd name="connsiteX3" fmla="*/ 2406187 w 2407578"/>
              <a:gd name="connsiteY3" fmla="*/ 3905187 h 3905251"/>
              <a:gd name="connsiteX4" fmla="*/ 0 w 2407578"/>
              <a:gd name="connsiteY4" fmla="*/ 3905251 h 3905251"/>
              <a:gd name="connsiteX0" fmla="*/ 0 w 2407578"/>
              <a:gd name="connsiteY0" fmla="*/ 3910014 h 3910014"/>
              <a:gd name="connsiteX1" fmla="*/ 1391767 w 2407578"/>
              <a:gd name="connsiteY1" fmla="*/ 0 h 3910014"/>
              <a:gd name="connsiteX2" fmla="*/ 2407409 w 2407578"/>
              <a:gd name="connsiteY2" fmla="*/ 5557 h 3910014"/>
              <a:gd name="connsiteX3" fmla="*/ 2406187 w 2407578"/>
              <a:gd name="connsiteY3" fmla="*/ 3909950 h 3910014"/>
              <a:gd name="connsiteX4" fmla="*/ 0 w 2407578"/>
              <a:gd name="connsiteY4" fmla="*/ 3910014 h 3910014"/>
              <a:gd name="connsiteX0" fmla="*/ 0 w 2407578"/>
              <a:gd name="connsiteY0" fmla="*/ 3910014 h 3910014"/>
              <a:gd name="connsiteX1" fmla="*/ 1391767 w 2407578"/>
              <a:gd name="connsiteY1" fmla="*/ 0 h 3910014"/>
              <a:gd name="connsiteX2" fmla="*/ 2407409 w 2407578"/>
              <a:gd name="connsiteY2" fmla="*/ 794 h 3910014"/>
              <a:gd name="connsiteX3" fmla="*/ 2406187 w 2407578"/>
              <a:gd name="connsiteY3" fmla="*/ 3909950 h 3910014"/>
              <a:gd name="connsiteX4" fmla="*/ 0 w 2407578"/>
              <a:gd name="connsiteY4" fmla="*/ 3910014 h 3910014"/>
              <a:gd name="connsiteX0" fmla="*/ 0 w 2407578"/>
              <a:gd name="connsiteY0" fmla="*/ 3910014 h 3910014"/>
              <a:gd name="connsiteX1" fmla="*/ 1155921 w 2407578"/>
              <a:gd name="connsiteY1" fmla="*/ 0 h 3910014"/>
              <a:gd name="connsiteX2" fmla="*/ 2407409 w 2407578"/>
              <a:gd name="connsiteY2" fmla="*/ 794 h 3910014"/>
              <a:gd name="connsiteX3" fmla="*/ 2406187 w 2407578"/>
              <a:gd name="connsiteY3" fmla="*/ 3909950 h 3910014"/>
              <a:gd name="connsiteX4" fmla="*/ 0 w 2407578"/>
              <a:gd name="connsiteY4" fmla="*/ 3910014 h 3910014"/>
              <a:gd name="connsiteX0" fmla="*/ 0 w 2292462"/>
              <a:gd name="connsiteY0" fmla="*/ 3910014 h 3910014"/>
              <a:gd name="connsiteX1" fmla="*/ 1040805 w 2292462"/>
              <a:gd name="connsiteY1" fmla="*/ 0 h 3910014"/>
              <a:gd name="connsiteX2" fmla="*/ 2292293 w 2292462"/>
              <a:gd name="connsiteY2" fmla="*/ 794 h 3910014"/>
              <a:gd name="connsiteX3" fmla="*/ 2291071 w 2292462"/>
              <a:gd name="connsiteY3" fmla="*/ 3909950 h 3910014"/>
              <a:gd name="connsiteX4" fmla="*/ 0 w 2292462"/>
              <a:gd name="connsiteY4" fmla="*/ 3910014 h 3910014"/>
              <a:gd name="connsiteX0" fmla="*/ 0 w 2292462"/>
              <a:gd name="connsiteY0" fmla="*/ 3913189 h 3913189"/>
              <a:gd name="connsiteX1" fmla="*/ 1036564 w 2292462"/>
              <a:gd name="connsiteY1" fmla="*/ 0 h 3913189"/>
              <a:gd name="connsiteX2" fmla="*/ 2292293 w 2292462"/>
              <a:gd name="connsiteY2" fmla="*/ 3969 h 3913189"/>
              <a:gd name="connsiteX3" fmla="*/ 2291071 w 2292462"/>
              <a:gd name="connsiteY3" fmla="*/ 3913125 h 3913189"/>
              <a:gd name="connsiteX4" fmla="*/ 0 w 2292462"/>
              <a:gd name="connsiteY4" fmla="*/ 3913189 h 3913189"/>
              <a:gd name="connsiteX0" fmla="*/ 0 w 2292207"/>
              <a:gd name="connsiteY0" fmla="*/ 3913189 h 3913189"/>
              <a:gd name="connsiteX1" fmla="*/ 1036564 w 2292207"/>
              <a:gd name="connsiteY1" fmla="*/ 0 h 3913189"/>
              <a:gd name="connsiteX2" fmla="*/ 2290173 w 2292207"/>
              <a:gd name="connsiteY2" fmla="*/ 795 h 3913189"/>
              <a:gd name="connsiteX3" fmla="*/ 2291071 w 2292207"/>
              <a:gd name="connsiteY3" fmla="*/ 3913125 h 3913189"/>
              <a:gd name="connsiteX4" fmla="*/ 0 w 2292207"/>
              <a:gd name="connsiteY4" fmla="*/ 3913189 h 3913189"/>
              <a:gd name="connsiteX0" fmla="*/ 0 w 2298567"/>
              <a:gd name="connsiteY0" fmla="*/ 3910014 h 3913125"/>
              <a:gd name="connsiteX1" fmla="*/ 1042924 w 2298567"/>
              <a:gd name="connsiteY1" fmla="*/ 0 h 3913125"/>
              <a:gd name="connsiteX2" fmla="*/ 2296533 w 2298567"/>
              <a:gd name="connsiteY2" fmla="*/ 795 h 3913125"/>
              <a:gd name="connsiteX3" fmla="*/ 2297431 w 2298567"/>
              <a:gd name="connsiteY3" fmla="*/ 3913125 h 3913125"/>
              <a:gd name="connsiteX4" fmla="*/ 0 w 2298567"/>
              <a:gd name="connsiteY4" fmla="*/ 3910014 h 3913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567" h="3913125">
                <a:moveTo>
                  <a:pt x="0" y="3910014"/>
                </a:moveTo>
                <a:lnTo>
                  <a:pt x="1042924" y="0"/>
                </a:lnTo>
                <a:lnTo>
                  <a:pt x="2296533" y="795"/>
                </a:lnTo>
                <a:cubicBezTo>
                  <a:pt x="2292267" y="1303074"/>
                  <a:pt x="2301697" y="2610846"/>
                  <a:pt x="2297431" y="3913125"/>
                </a:cubicBezTo>
                <a:lnTo>
                  <a:pt x="0" y="3910014"/>
                </a:lnTo>
                <a:close/>
              </a:path>
            </a:pathLst>
          </a:custGeom>
          <a:solidFill>
            <a:schemeClr val="bg2"/>
          </a:solidFill>
          <a:ln>
            <a:noFill/>
          </a:ln>
          <a:effectLst/>
        </p:spPr>
        <p:txBody>
          <a:bodyPr lIns="1440000" tIns="468000" bIns="0" anchor="ctr" anchorCtr="0">
            <a:normAutofit/>
          </a:bodyPr>
          <a:lstStyle>
            <a:lvl1pPr marL="0" indent="0" algn="ctr">
              <a:buNone/>
              <a:defRPr sz="1400" baseline="0">
                <a:solidFill>
                  <a:schemeClr val="tx2"/>
                </a:solidFill>
              </a:defRPr>
            </a:lvl1pPr>
          </a:lstStyle>
          <a:p>
            <a:r>
              <a:rPr lang="nb-NO"/>
              <a:t>Klikk på ikonet for å legge til et bilde</a:t>
            </a:r>
          </a:p>
        </p:txBody>
      </p:sp>
      <p:sp>
        <p:nvSpPr>
          <p:cNvPr id="8" name="Tittel 1">
            <a:extLst>
              <a:ext uri="{FF2B5EF4-FFF2-40B4-BE49-F238E27FC236}">
                <a16:creationId xmlns:a16="http://schemas.microsoft.com/office/drawing/2014/main" id="{A99C80A0-322A-9A4B-843D-7015610E02A9}"/>
              </a:ext>
            </a:extLst>
          </p:cNvPr>
          <p:cNvSpPr>
            <a:spLocks noGrp="1"/>
          </p:cNvSpPr>
          <p:nvPr>
            <p:ph type="title" hasCustomPrompt="1"/>
          </p:nvPr>
        </p:nvSpPr>
        <p:spPr>
          <a:xfrm>
            <a:off x="838200" y="482400"/>
            <a:ext cx="7362371" cy="1072080"/>
          </a:xfrm>
        </p:spPr>
        <p:txBody>
          <a:bodyPr/>
          <a:lstStyle/>
          <a:p>
            <a:r>
              <a:rPr lang="nb-NO"/>
              <a:t>Klikk for å redigere tittelen</a:t>
            </a:r>
          </a:p>
        </p:txBody>
      </p:sp>
    </p:spTree>
    <p:extLst>
      <p:ext uri="{BB962C8B-B14F-4D97-AF65-F5344CB8AC3E}">
        <p14:creationId xmlns:p14="http://schemas.microsoft.com/office/powerpoint/2010/main" val="336983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ekst med bilde til venstre">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DE54DD42-1122-D24F-BF8D-43C7EB08E0CA}"/>
              </a:ext>
            </a:extLst>
          </p:cNvPr>
          <p:cNvSpPr>
            <a:spLocks noGrp="1"/>
          </p:cNvSpPr>
          <p:nvPr>
            <p:ph idx="1" hasCustomPrompt="1"/>
          </p:nvPr>
        </p:nvSpPr>
        <p:spPr>
          <a:xfrm>
            <a:off x="6096000" y="1825625"/>
            <a:ext cx="5247861" cy="4351338"/>
          </a:xfrm>
        </p:spPr>
        <p:txBody>
          <a:bodyPr/>
          <a:lstStyle/>
          <a:p>
            <a:pPr lvl="0"/>
            <a:r>
              <a:rPr lang="nb-NO"/>
              <a:t>Klikk for å redigere teksten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F3116F34-6CB9-F244-9082-6C3BCA92C2A8}"/>
              </a:ext>
            </a:extLst>
          </p:cNvPr>
          <p:cNvSpPr>
            <a:spLocks noGrp="1"/>
          </p:cNvSpPr>
          <p:nvPr>
            <p:ph type="dt" sz="half" idx="10"/>
          </p:nvPr>
        </p:nvSpPr>
        <p:spPr>
          <a:xfrm>
            <a:off x="6086061" y="6356350"/>
            <a:ext cx="738809" cy="365125"/>
          </a:xfrm>
          <a:prstGeom prst="rect">
            <a:avLst/>
          </a:prstGeom>
        </p:spPr>
        <p:txBody>
          <a:bodyPr/>
          <a:lstStyle/>
          <a:p>
            <a:endParaRPr lang="nb-NO"/>
          </a:p>
        </p:txBody>
      </p:sp>
      <p:sp>
        <p:nvSpPr>
          <p:cNvPr id="5" name="Plassholder for bunntekst 4">
            <a:extLst>
              <a:ext uri="{FF2B5EF4-FFF2-40B4-BE49-F238E27FC236}">
                <a16:creationId xmlns:a16="http://schemas.microsoft.com/office/drawing/2014/main" id="{AC582F6E-B5FB-D94E-89B3-0B928AF69B9D}"/>
              </a:ext>
            </a:extLst>
          </p:cNvPr>
          <p:cNvSpPr>
            <a:spLocks noGrp="1"/>
          </p:cNvSpPr>
          <p:nvPr>
            <p:ph type="ftr" sz="quarter" idx="11"/>
          </p:nvPr>
        </p:nvSpPr>
        <p:spPr>
          <a:xfrm>
            <a:off x="7058976" y="6356350"/>
            <a:ext cx="3609024" cy="365125"/>
          </a:xfrm>
          <a:prstGeom prst="rect">
            <a:avLst/>
          </a:prstGeom>
        </p:spPr>
        <p:txBody>
          <a:bodyPr/>
          <a:lstStyle/>
          <a:p>
            <a:endParaRPr lang="nb-NO"/>
          </a:p>
        </p:txBody>
      </p:sp>
      <p:sp>
        <p:nvSpPr>
          <p:cNvPr id="6" name="Plassholder for lysbildenummer 5">
            <a:extLst>
              <a:ext uri="{FF2B5EF4-FFF2-40B4-BE49-F238E27FC236}">
                <a16:creationId xmlns:a16="http://schemas.microsoft.com/office/drawing/2014/main" id="{6A623881-E2D8-EA4B-891A-9A6388D14A5D}"/>
              </a:ext>
            </a:extLst>
          </p:cNvPr>
          <p:cNvSpPr>
            <a:spLocks noGrp="1"/>
          </p:cNvSpPr>
          <p:nvPr>
            <p:ph type="sldNum" sz="quarter" idx="12"/>
          </p:nvPr>
        </p:nvSpPr>
        <p:spPr>
          <a:xfrm>
            <a:off x="10896600" y="6356350"/>
            <a:ext cx="447261" cy="365125"/>
          </a:xfrm>
        </p:spPr>
        <p:txBody>
          <a:bodyPr/>
          <a:lstStyle/>
          <a:p>
            <a:fld id="{95102788-B3AA-6746-B4E5-C52EBB4D0CEE}" type="slidenum">
              <a:rPr lang="nb-NO" smtClean="0"/>
              <a:t>‹#›</a:t>
            </a:fld>
            <a:endParaRPr lang="nb-NO"/>
          </a:p>
        </p:txBody>
      </p:sp>
      <p:sp>
        <p:nvSpPr>
          <p:cNvPr id="8" name="Plassholder for bilde 3">
            <a:extLst>
              <a:ext uri="{FF2B5EF4-FFF2-40B4-BE49-F238E27FC236}">
                <a16:creationId xmlns:a16="http://schemas.microsoft.com/office/drawing/2014/main" id="{CBA52608-8CEA-2B45-8142-21F944ADC0E0}"/>
              </a:ext>
            </a:extLst>
          </p:cNvPr>
          <p:cNvSpPr>
            <a:spLocks noGrp="1" noChangeAspect="1"/>
          </p:cNvSpPr>
          <p:nvPr>
            <p:ph type="pic" sz="quarter" idx="18"/>
          </p:nvPr>
        </p:nvSpPr>
        <p:spPr bwMode="auto">
          <a:xfrm>
            <a:off x="0" y="1"/>
            <a:ext cx="6052900" cy="6857999"/>
          </a:xfrm>
          <a:custGeom>
            <a:avLst/>
            <a:gdLst>
              <a:gd name="connsiteX0" fmla="*/ 0 w 3495675"/>
              <a:gd name="connsiteY0" fmla="*/ 3906838 h 3906838"/>
              <a:gd name="connsiteX1" fmla="*/ 1165738 w 3495675"/>
              <a:gd name="connsiteY1" fmla="*/ 0 h 3906838"/>
              <a:gd name="connsiteX2" fmla="*/ 3495675 w 3495675"/>
              <a:gd name="connsiteY2" fmla="*/ 0 h 3906838"/>
              <a:gd name="connsiteX3" fmla="*/ 2329937 w 3495675"/>
              <a:gd name="connsiteY3" fmla="*/ 3906838 h 3906838"/>
              <a:gd name="connsiteX4" fmla="*/ 0 w 3495675"/>
              <a:gd name="connsiteY4" fmla="*/ 3906838 h 3906838"/>
              <a:gd name="connsiteX0" fmla="*/ 0 w 3495675"/>
              <a:gd name="connsiteY0" fmla="*/ 3906838 h 3906838"/>
              <a:gd name="connsiteX1" fmla="*/ 1165738 w 3495675"/>
              <a:gd name="connsiteY1" fmla="*/ 0 h 3906838"/>
              <a:gd name="connsiteX2" fmla="*/ 3495675 w 3495675"/>
              <a:gd name="connsiteY2" fmla="*/ 0 h 3906838"/>
              <a:gd name="connsiteX3" fmla="*/ 2155008 w 3495675"/>
              <a:gd name="connsiteY3" fmla="*/ 3906838 h 3906838"/>
              <a:gd name="connsiteX4" fmla="*/ 0 w 3495675"/>
              <a:gd name="connsiteY4" fmla="*/ 3906838 h 3906838"/>
              <a:gd name="connsiteX0" fmla="*/ 0 w 2167807"/>
              <a:gd name="connsiteY0" fmla="*/ 3906838 h 3906838"/>
              <a:gd name="connsiteX1" fmla="*/ 1165738 w 2167807"/>
              <a:gd name="connsiteY1" fmla="*/ 0 h 3906838"/>
              <a:gd name="connsiteX2" fmla="*/ 2167807 w 2167807"/>
              <a:gd name="connsiteY2" fmla="*/ 0 h 3906838"/>
              <a:gd name="connsiteX3" fmla="*/ 2155008 w 2167807"/>
              <a:gd name="connsiteY3" fmla="*/ 3906838 h 3906838"/>
              <a:gd name="connsiteX4" fmla="*/ 0 w 2167807"/>
              <a:gd name="connsiteY4" fmla="*/ 3906838 h 3906838"/>
              <a:gd name="connsiteX0" fmla="*/ 0 w 2167807"/>
              <a:gd name="connsiteY0" fmla="*/ 3906838 h 3909283"/>
              <a:gd name="connsiteX1" fmla="*/ 1165738 w 2167807"/>
              <a:gd name="connsiteY1" fmla="*/ 0 h 3909283"/>
              <a:gd name="connsiteX2" fmla="*/ 2167807 w 2167807"/>
              <a:gd name="connsiteY2" fmla="*/ 0 h 3909283"/>
              <a:gd name="connsiteX3" fmla="*/ 2159898 w 2167807"/>
              <a:gd name="connsiteY3" fmla="*/ 3909283 h 3909283"/>
              <a:gd name="connsiteX4" fmla="*/ 0 w 2167807"/>
              <a:gd name="connsiteY4" fmla="*/ 3906838 h 3909283"/>
              <a:gd name="connsiteX0" fmla="*/ 0 w 2167807"/>
              <a:gd name="connsiteY0" fmla="*/ 3906838 h 3906838"/>
              <a:gd name="connsiteX1" fmla="*/ 1165738 w 2167807"/>
              <a:gd name="connsiteY1" fmla="*/ 0 h 3906838"/>
              <a:gd name="connsiteX2" fmla="*/ 2167807 w 2167807"/>
              <a:gd name="connsiteY2" fmla="*/ 0 h 3906838"/>
              <a:gd name="connsiteX3" fmla="*/ 2162343 w 2167807"/>
              <a:gd name="connsiteY3" fmla="*/ 3904393 h 3906838"/>
              <a:gd name="connsiteX4" fmla="*/ 0 w 2167807"/>
              <a:gd name="connsiteY4" fmla="*/ 3906838 h 3906838"/>
              <a:gd name="connsiteX0" fmla="*/ 0 w 2167807"/>
              <a:gd name="connsiteY0" fmla="*/ 3906838 h 3906838"/>
              <a:gd name="connsiteX1" fmla="*/ 1055478 w 2167807"/>
              <a:gd name="connsiteY1" fmla="*/ 0 h 3906838"/>
              <a:gd name="connsiteX2" fmla="*/ 2167807 w 2167807"/>
              <a:gd name="connsiteY2" fmla="*/ 0 h 3906838"/>
              <a:gd name="connsiteX3" fmla="*/ 2162343 w 2167807"/>
              <a:gd name="connsiteY3" fmla="*/ 3904393 h 3906838"/>
              <a:gd name="connsiteX4" fmla="*/ 0 w 2167807"/>
              <a:gd name="connsiteY4" fmla="*/ 3906838 h 3906838"/>
              <a:gd name="connsiteX0" fmla="*/ 0 w 2167807"/>
              <a:gd name="connsiteY0" fmla="*/ 3906838 h 3906838"/>
              <a:gd name="connsiteX1" fmla="*/ 1040491 w 2167807"/>
              <a:gd name="connsiteY1" fmla="*/ 0 h 3906838"/>
              <a:gd name="connsiteX2" fmla="*/ 2167807 w 2167807"/>
              <a:gd name="connsiteY2" fmla="*/ 0 h 3906838"/>
              <a:gd name="connsiteX3" fmla="*/ 2162343 w 2167807"/>
              <a:gd name="connsiteY3" fmla="*/ 3904393 h 3906838"/>
              <a:gd name="connsiteX4" fmla="*/ 0 w 2167807"/>
              <a:gd name="connsiteY4" fmla="*/ 3906838 h 3906838"/>
              <a:gd name="connsiteX0" fmla="*/ 0 w 2167807"/>
              <a:gd name="connsiteY0" fmla="*/ 3906838 h 3906838"/>
              <a:gd name="connsiteX1" fmla="*/ 1034130 w 2167807"/>
              <a:gd name="connsiteY1" fmla="*/ 0 h 3906838"/>
              <a:gd name="connsiteX2" fmla="*/ 2167807 w 2167807"/>
              <a:gd name="connsiteY2" fmla="*/ 0 h 3906838"/>
              <a:gd name="connsiteX3" fmla="*/ 2162343 w 2167807"/>
              <a:gd name="connsiteY3" fmla="*/ 3904393 h 3906838"/>
              <a:gd name="connsiteX4" fmla="*/ 0 w 2167807"/>
              <a:gd name="connsiteY4" fmla="*/ 3906838 h 3906838"/>
              <a:gd name="connsiteX0" fmla="*/ 0 w 2167807"/>
              <a:gd name="connsiteY0" fmla="*/ 3906838 h 3906838"/>
              <a:gd name="connsiteX1" fmla="*/ 1029889 w 2167807"/>
              <a:gd name="connsiteY1" fmla="*/ 2381 h 3906838"/>
              <a:gd name="connsiteX2" fmla="*/ 2167807 w 2167807"/>
              <a:gd name="connsiteY2" fmla="*/ 0 h 3906838"/>
              <a:gd name="connsiteX3" fmla="*/ 2162343 w 2167807"/>
              <a:gd name="connsiteY3" fmla="*/ 3904393 h 3906838"/>
              <a:gd name="connsiteX4" fmla="*/ 0 w 2167807"/>
              <a:gd name="connsiteY4" fmla="*/ 3906838 h 3906838"/>
              <a:gd name="connsiteX0" fmla="*/ 0 w 2162686"/>
              <a:gd name="connsiteY0" fmla="*/ 3906838 h 3906838"/>
              <a:gd name="connsiteX1" fmla="*/ 1029889 w 2162686"/>
              <a:gd name="connsiteY1" fmla="*/ 2381 h 3906838"/>
              <a:gd name="connsiteX2" fmla="*/ 2133881 w 2162686"/>
              <a:gd name="connsiteY2" fmla="*/ 0 h 3906838"/>
              <a:gd name="connsiteX3" fmla="*/ 2162343 w 2162686"/>
              <a:gd name="connsiteY3" fmla="*/ 3904393 h 3906838"/>
              <a:gd name="connsiteX4" fmla="*/ 0 w 2162686"/>
              <a:gd name="connsiteY4" fmla="*/ 3906838 h 3906838"/>
              <a:gd name="connsiteX0" fmla="*/ 0 w 2139854"/>
              <a:gd name="connsiteY0" fmla="*/ 3906838 h 3906838"/>
              <a:gd name="connsiteX1" fmla="*/ 1029889 w 2139854"/>
              <a:gd name="connsiteY1" fmla="*/ 2381 h 3906838"/>
              <a:gd name="connsiteX2" fmla="*/ 2133881 w 2139854"/>
              <a:gd name="connsiteY2" fmla="*/ 0 h 3906838"/>
              <a:gd name="connsiteX3" fmla="*/ 2139019 w 2139854"/>
              <a:gd name="connsiteY3" fmla="*/ 3904393 h 3906838"/>
              <a:gd name="connsiteX4" fmla="*/ 0 w 2139854"/>
              <a:gd name="connsiteY4" fmla="*/ 3906838 h 3906838"/>
              <a:gd name="connsiteX0" fmla="*/ 0 w 2139854"/>
              <a:gd name="connsiteY0" fmla="*/ 3906838 h 3906838"/>
              <a:gd name="connsiteX1" fmla="*/ 1032009 w 2139854"/>
              <a:gd name="connsiteY1" fmla="*/ 0 h 3906838"/>
              <a:gd name="connsiteX2" fmla="*/ 2133881 w 2139854"/>
              <a:gd name="connsiteY2" fmla="*/ 0 h 3906838"/>
              <a:gd name="connsiteX3" fmla="*/ 2139019 w 2139854"/>
              <a:gd name="connsiteY3" fmla="*/ 3904393 h 3906838"/>
              <a:gd name="connsiteX4" fmla="*/ 0 w 2139854"/>
              <a:gd name="connsiteY4" fmla="*/ 3906838 h 3906838"/>
              <a:gd name="connsiteX0" fmla="*/ 0 w 2140410"/>
              <a:gd name="connsiteY0" fmla="*/ 3906838 h 3906838"/>
              <a:gd name="connsiteX1" fmla="*/ 1032009 w 2140410"/>
              <a:gd name="connsiteY1" fmla="*/ 0 h 3906838"/>
              <a:gd name="connsiteX2" fmla="*/ 2140241 w 2140410"/>
              <a:gd name="connsiteY2" fmla="*/ 0 h 3906838"/>
              <a:gd name="connsiteX3" fmla="*/ 2139019 w 2140410"/>
              <a:gd name="connsiteY3" fmla="*/ 3904393 h 3906838"/>
              <a:gd name="connsiteX4" fmla="*/ 0 w 2140410"/>
              <a:gd name="connsiteY4" fmla="*/ 3906838 h 3906838"/>
              <a:gd name="connsiteX0" fmla="*/ 0 w 2140410"/>
              <a:gd name="connsiteY0" fmla="*/ 3906838 h 3906838"/>
              <a:gd name="connsiteX1" fmla="*/ 1122479 w 2140410"/>
              <a:gd name="connsiteY1" fmla="*/ 6350 h 3906838"/>
              <a:gd name="connsiteX2" fmla="*/ 2140241 w 2140410"/>
              <a:gd name="connsiteY2" fmla="*/ 0 h 3906838"/>
              <a:gd name="connsiteX3" fmla="*/ 2139019 w 2140410"/>
              <a:gd name="connsiteY3" fmla="*/ 3904393 h 3906838"/>
              <a:gd name="connsiteX4" fmla="*/ 0 w 2140410"/>
              <a:gd name="connsiteY4" fmla="*/ 3906838 h 3906838"/>
              <a:gd name="connsiteX0" fmla="*/ 0 w 2140410"/>
              <a:gd name="connsiteY0" fmla="*/ 3907632 h 3907632"/>
              <a:gd name="connsiteX1" fmla="*/ 1120359 w 2140410"/>
              <a:gd name="connsiteY1" fmla="*/ 0 h 3907632"/>
              <a:gd name="connsiteX2" fmla="*/ 2140241 w 2140410"/>
              <a:gd name="connsiteY2" fmla="*/ 794 h 3907632"/>
              <a:gd name="connsiteX3" fmla="*/ 2139019 w 2140410"/>
              <a:gd name="connsiteY3" fmla="*/ 3905187 h 3907632"/>
              <a:gd name="connsiteX4" fmla="*/ 0 w 2140410"/>
              <a:gd name="connsiteY4" fmla="*/ 3907632 h 3907632"/>
              <a:gd name="connsiteX0" fmla="*/ 0 w 2401217"/>
              <a:gd name="connsiteY0" fmla="*/ 3907632 h 3907632"/>
              <a:gd name="connsiteX1" fmla="*/ 1381166 w 2401217"/>
              <a:gd name="connsiteY1" fmla="*/ 0 h 3907632"/>
              <a:gd name="connsiteX2" fmla="*/ 2401048 w 2401217"/>
              <a:gd name="connsiteY2" fmla="*/ 794 h 3907632"/>
              <a:gd name="connsiteX3" fmla="*/ 2399826 w 2401217"/>
              <a:gd name="connsiteY3" fmla="*/ 3905187 h 3907632"/>
              <a:gd name="connsiteX4" fmla="*/ 0 w 2401217"/>
              <a:gd name="connsiteY4" fmla="*/ 3907632 h 3907632"/>
              <a:gd name="connsiteX0" fmla="*/ 0 w 2407578"/>
              <a:gd name="connsiteY0" fmla="*/ 3907632 h 3907632"/>
              <a:gd name="connsiteX1" fmla="*/ 1387527 w 2407578"/>
              <a:gd name="connsiteY1" fmla="*/ 0 h 3907632"/>
              <a:gd name="connsiteX2" fmla="*/ 2407409 w 2407578"/>
              <a:gd name="connsiteY2" fmla="*/ 794 h 3907632"/>
              <a:gd name="connsiteX3" fmla="*/ 2406187 w 2407578"/>
              <a:gd name="connsiteY3" fmla="*/ 3905187 h 3907632"/>
              <a:gd name="connsiteX4" fmla="*/ 0 w 2407578"/>
              <a:gd name="connsiteY4" fmla="*/ 3907632 h 3907632"/>
              <a:gd name="connsiteX0" fmla="*/ 0 w 2411819"/>
              <a:gd name="connsiteY0" fmla="*/ 3910014 h 3910014"/>
              <a:gd name="connsiteX1" fmla="*/ 1391768 w 2411819"/>
              <a:gd name="connsiteY1" fmla="*/ 0 h 3910014"/>
              <a:gd name="connsiteX2" fmla="*/ 2411650 w 2411819"/>
              <a:gd name="connsiteY2" fmla="*/ 794 h 3910014"/>
              <a:gd name="connsiteX3" fmla="*/ 2410428 w 2411819"/>
              <a:gd name="connsiteY3" fmla="*/ 3905187 h 3910014"/>
              <a:gd name="connsiteX4" fmla="*/ 0 w 2411819"/>
              <a:gd name="connsiteY4" fmla="*/ 3910014 h 3910014"/>
              <a:gd name="connsiteX0" fmla="*/ 0 w 2407578"/>
              <a:gd name="connsiteY0" fmla="*/ 3905251 h 3905251"/>
              <a:gd name="connsiteX1" fmla="*/ 1387527 w 2407578"/>
              <a:gd name="connsiteY1" fmla="*/ 0 h 3905251"/>
              <a:gd name="connsiteX2" fmla="*/ 2407409 w 2407578"/>
              <a:gd name="connsiteY2" fmla="*/ 794 h 3905251"/>
              <a:gd name="connsiteX3" fmla="*/ 2406187 w 2407578"/>
              <a:gd name="connsiteY3" fmla="*/ 3905187 h 3905251"/>
              <a:gd name="connsiteX4" fmla="*/ 0 w 2407578"/>
              <a:gd name="connsiteY4" fmla="*/ 3905251 h 3905251"/>
              <a:gd name="connsiteX0" fmla="*/ 0 w 2407578"/>
              <a:gd name="connsiteY0" fmla="*/ 3910014 h 3910014"/>
              <a:gd name="connsiteX1" fmla="*/ 1391767 w 2407578"/>
              <a:gd name="connsiteY1" fmla="*/ 0 h 3910014"/>
              <a:gd name="connsiteX2" fmla="*/ 2407409 w 2407578"/>
              <a:gd name="connsiteY2" fmla="*/ 5557 h 3910014"/>
              <a:gd name="connsiteX3" fmla="*/ 2406187 w 2407578"/>
              <a:gd name="connsiteY3" fmla="*/ 3909950 h 3910014"/>
              <a:gd name="connsiteX4" fmla="*/ 0 w 2407578"/>
              <a:gd name="connsiteY4" fmla="*/ 3910014 h 3910014"/>
              <a:gd name="connsiteX0" fmla="*/ 0 w 2407578"/>
              <a:gd name="connsiteY0" fmla="*/ 3910014 h 3910014"/>
              <a:gd name="connsiteX1" fmla="*/ 1391767 w 2407578"/>
              <a:gd name="connsiteY1" fmla="*/ 0 h 3910014"/>
              <a:gd name="connsiteX2" fmla="*/ 2407409 w 2407578"/>
              <a:gd name="connsiteY2" fmla="*/ 794 h 3910014"/>
              <a:gd name="connsiteX3" fmla="*/ 2406187 w 2407578"/>
              <a:gd name="connsiteY3" fmla="*/ 3909950 h 3910014"/>
              <a:gd name="connsiteX4" fmla="*/ 0 w 2407578"/>
              <a:gd name="connsiteY4" fmla="*/ 3910014 h 3910014"/>
              <a:gd name="connsiteX0" fmla="*/ 0 w 2407578"/>
              <a:gd name="connsiteY0" fmla="*/ 3910014 h 3910014"/>
              <a:gd name="connsiteX1" fmla="*/ 1155921 w 2407578"/>
              <a:gd name="connsiteY1" fmla="*/ 0 h 3910014"/>
              <a:gd name="connsiteX2" fmla="*/ 2407409 w 2407578"/>
              <a:gd name="connsiteY2" fmla="*/ 794 h 3910014"/>
              <a:gd name="connsiteX3" fmla="*/ 2406187 w 2407578"/>
              <a:gd name="connsiteY3" fmla="*/ 3909950 h 3910014"/>
              <a:gd name="connsiteX4" fmla="*/ 0 w 2407578"/>
              <a:gd name="connsiteY4" fmla="*/ 3910014 h 3910014"/>
              <a:gd name="connsiteX0" fmla="*/ 0 w 2292462"/>
              <a:gd name="connsiteY0" fmla="*/ 3910014 h 3910014"/>
              <a:gd name="connsiteX1" fmla="*/ 1040805 w 2292462"/>
              <a:gd name="connsiteY1" fmla="*/ 0 h 3910014"/>
              <a:gd name="connsiteX2" fmla="*/ 2292293 w 2292462"/>
              <a:gd name="connsiteY2" fmla="*/ 794 h 3910014"/>
              <a:gd name="connsiteX3" fmla="*/ 2291071 w 2292462"/>
              <a:gd name="connsiteY3" fmla="*/ 3909950 h 3910014"/>
              <a:gd name="connsiteX4" fmla="*/ 0 w 2292462"/>
              <a:gd name="connsiteY4" fmla="*/ 3910014 h 3910014"/>
              <a:gd name="connsiteX0" fmla="*/ 0 w 2292462"/>
              <a:gd name="connsiteY0" fmla="*/ 3913189 h 3913189"/>
              <a:gd name="connsiteX1" fmla="*/ 1036564 w 2292462"/>
              <a:gd name="connsiteY1" fmla="*/ 0 h 3913189"/>
              <a:gd name="connsiteX2" fmla="*/ 2292293 w 2292462"/>
              <a:gd name="connsiteY2" fmla="*/ 3969 h 3913189"/>
              <a:gd name="connsiteX3" fmla="*/ 2291071 w 2292462"/>
              <a:gd name="connsiteY3" fmla="*/ 3913125 h 3913189"/>
              <a:gd name="connsiteX4" fmla="*/ 0 w 2292462"/>
              <a:gd name="connsiteY4" fmla="*/ 3913189 h 3913189"/>
              <a:gd name="connsiteX0" fmla="*/ 0 w 2292207"/>
              <a:gd name="connsiteY0" fmla="*/ 3913189 h 3913189"/>
              <a:gd name="connsiteX1" fmla="*/ 1036564 w 2292207"/>
              <a:gd name="connsiteY1" fmla="*/ 0 h 3913189"/>
              <a:gd name="connsiteX2" fmla="*/ 2290173 w 2292207"/>
              <a:gd name="connsiteY2" fmla="*/ 795 h 3913189"/>
              <a:gd name="connsiteX3" fmla="*/ 2291071 w 2292207"/>
              <a:gd name="connsiteY3" fmla="*/ 3913125 h 3913189"/>
              <a:gd name="connsiteX4" fmla="*/ 0 w 2292207"/>
              <a:gd name="connsiteY4" fmla="*/ 3913189 h 3913189"/>
              <a:gd name="connsiteX0" fmla="*/ 0 w 2298567"/>
              <a:gd name="connsiteY0" fmla="*/ 3910014 h 3913125"/>
              <a:gd name="connsiteX1" fmla="*/ 1042924 w 2298567"/>
              <a:gd name="connsiteY1" fmla="*/ 0 h 3913125"/>
              <a:gd name="connsiteX2" fmla="*/ 2296533 w 2298567"/>
              <a:gd name="connsiteY2" fmla="*/ 795 h 3913125"/>
              <a:gd name="connsiteX3" fmla="*/ 2297431 w 2298567"/>
              <a:gd name="connsiteY3" fmla="*/ 3913125 h 3913125"/>
              <a:gd name="connsiteX4" fmla="*/ 0 w 2298567"/>
              <a:gd name="connsiteY4" fmla="*/ 3910014 h 3913125"/>
              <a:gd name="connsiteX0" fmla="*/ 0 w 2296533"/>
              <a:gd name="connsiteY0" fmla="*/ 3910014 h 3910014"/>
              <a:gd name="connsiteX1" fmla="*/ 1042924 w 2296533"/>
              <a:gd name="connsiteY1" fmla="*/ 0 h 3910014"/>
              <a:gd name="connsiteX2" fmla="*/ 2296533 w 2296533"/>
              <a:gd name="connsiteY2" fmla="*/ 795 h 3910014"/>
              <a:gd name="connsiteX3" fmla="*/ 1267586 w 2296533"/>
              <a:gd name="connsiteY3" fmla="*/ 3907005 h 3910014"/>
              <a:gd name="connsiteX4" fmla="*/ 0 w 2296533"/>
              <a:gd name="connsiteY4" fmla="*/ 3910014 h 3910014"/>
              <a:gd name="connsiteX0" fmla="*/ 0 w 2296533"/>
              <a:gd name="connsiteY0" fmla="*/ 3910014 h 3910014"/>
              <a:gd name="connsiteX1" fmla="*/ 1042924 w 2296533"/>
              <a:gd name="connsiteY1" fmla="*/ 0 h 3910014"/>
              <a:gd name="connsiteX2" fmla="*/ 2296533 w 2296533"/>
              <a:gd name="connsiteY2" fmla="*/ 795 h 3910014"/>
              <a:gd name="connsiteX3" fmla="*/ 1267586 w 2296533"/>
              <a:gd name="connsiteY3" fmla="*/ 3907005 h 3910014"/>
              <a:gd name="connsiteX4" fmla="*/ 0 w 2296533"/>
              <a:gd name="connsiteY4" fmla="*/ 3910014 h 3910014"/>
              <a:gd name="connsiteX0" fmla="*/ 0 w 2296533"/>
              <a:gd name="connsiteY0" fmla="*/ 3910014 h 3910014"/>
              <a:gd name="connsiteX1" fmla="*/ 1042924 w 2296533"/>
              <a:gd name="connsiteY1" fmla="*/ 0 h 3910014"/>
              <a:gd name="connsiteX2" fmla="*/ 2296533 w 2296533"/>
              <a:gd name="connsiteY2" fmla="*/ 795 h 3910014"/>
              <a:gd name="connsiteX3" fmla="*/ 1267586 w 2296533"/>
              <a:gd name="connsiteY3" fmla="*/ 3907005 h 3910014"/>
              <a:gd name="connsiteX4" fmla="*/ 0 w 2296533"/>
              <a:gd name="connsiteY4" fmla="*/ 3910014 h 3910014"/>
              <a:gd name="connsiteX0" fmla="*/ 0 w 2304706"/>
              <a:gd name="connsiteY0" fmla="*/ 3910014 h 3910014"/>
              <a:gd name="connsiteX1" fmla="*/ 1042924 w 2304706"/>
              <a:gd name="connsiteY1" fmla="*/ 0 h 3910014"/>
              <a:gd name="connsiteX2" fmla="*/ 2304706 w 2304706"/>
              <a:gd name="connsiteY2" fmla="*/ 6914 h 3910014"/>
              <a:gd name="connsiteX3" fmla="*/ 1267586 w 2304706"/>
              <a:gd name="connsiteY3" fmla="*/ 3907005 h 3910014"/>
              <a:gd name="connsiteX4" fmla="*/ 0 w 2304706"/>
              <a:gd name="connsiteY4" fmla="*/ 3910014 h 3910014"/>
              <a:gd name="connsiteX0" fmla="*/ 0 w 2312879"/>
              <a:gd name="connsiteY0" fmla="*/ 3910014 h 3910014"/>
              <a:gd name="connsiteX1" fmla="*/ 1042924 w 2312879"/>
              <a:gd name="connsiteY1" fmla="*/ 0 h 3910014"/>
              <a:gd name="connsiteX2" fmla="*/ 2312879 w 2312879"/>
              <a:gd name="connsiteY2" fmla="*/ 795 h 3910014"/>
              <a:gd name="connsiteX3" fmla="*/ 1267586 w 2312879"/>
              <a:gd name="connsiteY3" fmla="*/ 3907005 h 3910014"/>
              <a:gd name="connsiteX4" fmla="*/ 0 w 2312879"/>
              <a:gd name="connsiteY4" fmla="*/ 3910014 h 3910014"/>
              <a:gd name="connsiteX0" fmla="*/ 0 w 2312879"/>
              <a:gd name="connsiteY0" fmla="*/ 3910014 h 3910014"/>
              <a:gd name="connsiteX1" fmla="*/ 1042924 w 2312879"/>
              <a:gd name="connsiteY1" fmla="*/ 0 h 3910014"/>
              <a:gd name="connsiteX2" fmla="*/ 2312879 w 2312879"/>
              <a:gd name="connsiteY2" fmla="*/ 795 h 3910014"/>
              <a:gd name="connsiteX3" fmla="*/ 1267586 w 2312879"/>
              <a:gd name="connsiteY3" fmla="*/ 3907005 h 3910014"/>
              <a:gd name="connsiteX4" fmla="*/ 0 w 2312879"/>
              <a:gd name="connsiteY4" fmla="*/ 3910014 h 3910014"/>
              <a:gd name="connsiteX0" fmla="*/ 0 w 2312879"/>
              <a:gd name="connsiteY0" fmla="*/ 3910014 h 3910014"/>
              <a:gd name="connsiteX1" fmla="*/ 1042924 w 2312879"/>
              <a:gd name="connsiteY1" fmla="*/ 0 h 3910014"/>
              <a:gd name="connsiteX2" fmla="*/ 2312879 w 2312879"/>
              <a:gd name="connsiteY2" fmla="*/ 795 h 3910014"/>
              <a:gd name="connsiteX3" fmla="*/ 1267586 w 2312879"/>
              <a:gd name="connsiteY3" fmla="*/ 3907005 h 3910014"/>
              <a:gd name="connsiteX4" fmla="*/ 0 w 2312879"/>
              <a:gd name="connsiteY4" fmla="*/ 3910014 h 3910014"/>
              <a:gd name="connsiteX0" fmla="*/ 0 w 2304706"/>
              <a:gd name="connsiteY0" fmla="*/ 3910014 h 3910014"/>
              <a:gd name="connsiteX1" fmla="*/ 1042924 w 2304706"/>
              <a:gd name="connsiteY1" fmla="*/ 0 h 3910014"/>
              <a:gd name="connsiteX2" fmla="*/ 2304706 w 2304706"/>
              <a:gd name="connsiteY2" fmla="*/ 795 h 3910014"/>
              <a:gd name="connsiteX3" fmla="*/ 1267586 w 2304706"/>
              <a:gd name="connsiteY3" fmla="*/ 3907005 h 3910014"/>
              <a:gd name="connsiteX4" fmla="*/ 0 w 2304706"/>
              <a:gd name="connsiteY4" fmla="*/ 3910014 h 3910014"/>
              <a:gd name="connsiteX0" fmla="*/ 0 w 2304706"/>
              <a:gd name="connsiteY0" fmla="*/ 3910014 h 3910014"/>
              <a:gd name="connsiteX1" fmla="*/ 1042924 w 2304706"/>
              <a:gd name="connsiteY1" fmla="*/ 0 h 3910014"/>
              <a:gd name="connsiteX2" fmla="*/ 2304706 w 2304706"/>
              <a:gd name="connsiteY2" fmla="*/ 795 h 3910014"/>
              <a:gd name="connsiteX3" fmla="*/ 1267586 w 2304706"/>
              <a:gd name="connsiteY3" fmla="*/ 3907005 h 3910014"/>
              <a:gd name="connsiteX4" fmla="*/ 0 w 2304706"/>
              <a:gd name="connsiteY4" fmla="*/ 3910014 h 3910014"/>
              <a:gd name="connsiteX0" fmla="*/ 0 w 2304706"/>
              <a:gd name="connsiteY0" fmla="*/ 3910014 h 3910014"/>
              <a:gd name="connsiteX1" fmla="*/ 4906 w 2304706"/>
              <a:gd name="connsiteY1" fmla="*/ 0 h 3910014"/>
              <a:gd name="connsiteX2" fmla="*/ 2304706 w 2304706"/>
              <a:gd name="connsiteY2" fmla="*/ 795 h 3910014"/>
              <a:gd name="connsiteX3" fmla="*/ 1267586 w 2304706"/>
              <a:gd name="connsiteY3" fmla="*/ 3907005 h 3910014"/>
              <a:gd name="connsiteX4" fmla="*/ 0 w 2304706"/>
              <a:gd name="connsiteY4" fmla="*/ 3910014 h 39100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4706" h="3910014">
                <a:moveTo>
                  <a:pt x="0" y="3910014"/>
                </a:moveTo>
                <a:cubicBezTo>
                  <a:pt x="1635" y="2606676"/>
                  <a:pt x="3271" y="1303338"/>
                  <a:pt x="4906" y="0"/>
                </a:cubicBezTo>
                <a:lnTo>
                  <a:pt x="2304706" y="795"/>
                </a:lnTo>
                <a:cubicBezTo>
                  <a:pt x="1891771" y="1578443"/>
                  <a:pt x="1696868" y="2311001"/>
                  <a:pt x="1267586" y="3907005"/>
                </a:cubicBezTo>
                <a:lnTo>
                  <a:pt x="0" y="3910014"/>
                </a:lnTo>
                <a:close/>
              </a:path>
            </a:pathLst>
          </a:custGeom>
          <a:solidFill>
            <a:srgbClr val="E9E7E7"/>
          </a:solidFill>
          <a:ln>
            <a:noFill/>
          </a:ln>
          <a:effectLst/>
        </p:spPr>
        <p:txBody>
          <a:bodyPr lIns="1152000" tIns="540000" anchor="ctr" anchorCtr="0">
            <a:normAutofit/>
          </a:bodyPr>
          <a:lstStyle>
            <a:lvl1pPr marL="14288" indent="0">
              <a:buNone/>
              <a:tabLst/>
              <a:defRPr sz="1400" baseline="0">
                <a:solidFill>
                  <a:schemeClr val="tx1"/>
                </a:solidFill>
              </a:defRPr>
            </a:lvl1pPr>
          </a:lstStyle>
          <a:p>
            <a:r>
              <a:rPr lang="nb-NO"/>
              <a:t>Klikk på ikonet for å legge til et bilde</a:t>
            </a:r>
          </a:p>
        </p:txBody>
      </p:sp>
      <p:sp>
        <p:nvSpPr>
          <p:cNvPr id="9" name="Tittel 1">
            <a:extLst>
              <a:ext uri="{FF2B5EF4-FFF2-40B4-BE49-F238E27FC236}">
                <a16:creationId xmlns:a16="http://schemas.microsoft.com/office/drawing/2014/main" id="{BF999D76-8998-AC4E-B96D-EC3AF1C002F5}"/>
              </a:ext>
            </a:extLst>
          </p:cNvPr>
          <p:cNvSpPr>
            <a:spLocks noGrp="1"/>
          </p:cNvSpPr>
          <p:nvPr>
            <p:ph type="title" hasCustomPrompt="1"/>
          </p:nvPr>
        </p:nvSpPr>
        <p:spPr>
          <a:xfrm>
            <a:off x="6096000" y="482400"/>
            <a:ext cx="5247861" cy="1072080"/>
          </a:xfrm>
        </p:spPr>
        <p:txBody>
          <a:bodyPr/>
          <a:lstStyle/>
          <a:p>
            <a:r>
              <a:rPr lang="nb-NO"/>
              <a:t>Klikk for å redigere tittelen</a:t>
            </a:r>
          </a:p>
        </p:txBody>
      </p:sp>
    </p:spTree>
    <p:extLst>
      <p:ext uri="{BB962C8B-B14F-4D97-AF65-F5344CB8AC3E}">
        <p14:creationId xmlns:p14="http://schemas.microsoft.com/office/powerpoint/2010/main" val="1098591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1FAD10EF-47D4-0240-947C-844B6DB7DA1B}"/>
              </a:ext>
            </a:extLst>
          </p:cNvPr>
          <p:cNvSpPr>
            <a:spLocks noGrp="1"/>
          </p:cNvSpPr>
          <p:nvPr>
            <p:ph type="title"/>
          </p:nvPr>
        </p:nvSpPr>
        <p:spPr>
          <a:xfrm>
            <a:off x="838200" y="482400"/>
            <a:ext cx="10515600" cy="1072080"/>
          </a:xfrm>
          <a:prstGeom prst="rect">
            <a:avLst/>
          </a:prstGeom>
        </p:spPr>
        <p:txBody>
          <a:bodyPr vert="horz" lIns="91440" tIns="45720" rIns="91440" bIns="45720" rtlCol="0" anchor="ctr">
            <a:normAutofit/>
          </a:bodyPr>
          <a:lstStyle/>
          <a:p>
            <a:r>
              <a:rPr lang="nb-NO"/>
              <a:t>Klikk for å redigere tittelen</a:t>
            </a:r>
          </a:p>
        </p:txBody>
      </p:sp>
      <p:sp>
        <p:nvSpPr>
          <p:cNvPr id="3" name="Plassholder for tekst 2">
            <a:extLst>
              <a:ext uri="{FF2B5EF4-FFF2-40B4-BE49-F238E27FC236}">
                <a16:creationId xmlns:a16="http://schemas.microsoft.com/office/drawing/2014/main" id="{CF3E8312-F0C7-3C46-BEEB-87BD7EA7DEA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Klikk for å redigere teksten</a:t>
            </a:r>
          </a:p>
          <a:p>
            <a:pPr lvl="1"/>
            <a:r>
              <a:rPr lang="nb-NO"/>
              <a:t>Andre nivå</a:t>
            </a:r>
          </a:p>
          <a:p>
            <a:pPr lvl="2"/>
            <a:r>
              <a:rPr lang="nb-NO"/>
              <a:t>Tredje nivå</a:t>
            </a:r>
          </a:p>
          <a:p>
            <a:pPr lvl="3"/>
            <a:r>
              <a:rPr lang="nb-NO"/>
              <a:t>Fjerde nivå</a:t>
            </a:r>
          </a:p>
          <a:p>
            <a:pPr lvl="4"/>
            <a:r>
              <a:rPr lang="nb-NO"/>
              <a:t>Femte nivå</a:t>
            </a:r>
          </a:p>
        </p:txBody>
      </p:sp>
      <p:sp>
        <p:nvSpPr>
          <p:cNvPr id="6" name="Plassholder for lysbildenummer 5">
            <a:extLst>
              <a:ext uri="{FF2B5EF4-FFF2-40B4-BE49-F238E27FC236}">
                <a16:creationId xmlns:a16="http://schemas.microsoft.com/office/drawing/2014/main" id="{D8D59EA7-F2B2-7C49-89A4-3A578F1C80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800">
                <a:solidFill>
                  <a:schemeClr val="tx2"/>
                </a:solidFill>
                <a:latin typeface="Arial" panose="020B0604020202020204" pitchFamily="34" charset="0"/>
                <a:cs typeface="Arial" panose="020B0604020202020204" pitchFamily="34" charset="0"/>
              </a:defRPr>
            </a:lvl1pPr>
          </a:lstStyle>
          <a:p>
            <a:fld id="{95102788-B3AA-6746-B4E5-C52EBB4D0CEE}" type="slidenum">
              <a:rPr lang="nb-NO" smtClean="0"/>
              <a:pPr/>
              <a:t>‹#›</a:t>
            </a:fld>
            <a:endParaRPr lang="nb-NO"/>
          </a:p>
        </p:txBody>
      </p:sp>
      <p:sp>
        <p:nvSpPr>
          <p:cNvPr id="7" name="TekstSylinder 6">
            <a:extLst>
              <a:ext uri="{FF2B5EF4-FFF2-40B4-BE49-F238E27FC236}">
                <a16:creationId xmlns:a16="http://schemas.microsoft.com/office/drawing/2014/main" id="{555FED8A-16C9-8F42-B8B3-8C18FF9D4244}"/>
              </a:ext>
            </a:extLst>
          </p:cNvPr>
          <p:cNvSpPr txBox="1"/>
          <p:nvPr userDrawn="1"/>
        </p:nvSpPr>
        <p:spPr>
          <a:xfrm>
            <a:off x="249560" y="6477356"/>
            <a:ext cx="360040" cy="123111"/>
          </a:xfrm>
          <a:prstGeom prst="rect">
            <a:avLst/>
          </a:prstGeom>
          <a:noFill/>
        </p:spPr>
        <p:txBody>
          <a:bodyPr wrap="square" lIns="0" tIns="0" rIns="0" bIns="0" rtlCol="0">
            <a:spAutoFit/>
          </a:bodyPr>
          <a:lstStyle/>
          <a:p>
            <a:pPr marL="36000" indent="0" algn="l">
              <a:spcBef>
                <a:spcPts val="600"/>
              </a:spcBef>
              <a:buClr>
                <a:schemeClr val="accent2"/>
              </a:buClr>
              <a:buSzPct val="80000"/>
              <a:buNone/>
            </a:pPr>
            <a:r>
              <a:rPr lang="nb-NO" sz="800">
                <a:solidFill>
                  <a:schemeClr val="accent1"/>
                </a:solidFill>
                <a:latin typeface="Arial" panose="020B0604020202020204" pitchFamily="34" charset="0"/>
                <a:ea typeface="Segoe UI" charset="0"/>
                <a:cs typeface="Arial" panose="020B0604020202020204" pitchFamily="34" charset="0"/>
              </a:rPr>
              <a:t>//</a:t>
            </a:r>
            <a:r>
              <a:rPr lang="nb-NO" sz="800">
                <a:solidFill>
                  <a:schemeClr val="tx1">
                    <a:lumMod val="40000"/>
                    <a:lumOff val="60000"/>
                  </a:schemeClr>
                </a:solidFill>
                <a:latin typeface="Arial" panose="020B0604020202020204" pitchFamily="34" charset="0"/>
                <a:ea typeface="Segoe UI" charset="0"/>
                <a:cs typeface="Arial" panose="020B0604020202020204" pitchFamily="34" charset="0"/>
              </a:rPr>
              <a:t> </a:t>
            </a:r>
            <a:r>
              <a:rPr lang="nb-NO" sz="800">
                <a:solidFill>
                  <a:schemeClr val="tx2"/>
                </a:solidFill>
                <a:latin typeface="Arial" panose="020B0604020202020204" pitchFamily="34" charset="0"/>
                <a:ea typeface="Segoe UI" charset="0"/>
                <a:cs typeface="Arial" panose="020B0604020202020204" pitchFamily="34" charset="0"/>
              </a:rPr>
              <a:t>Nav</a:t>
            </a:r>
          </a:p>
        </p:txBody>
      </p:sp>
      <p:sp>
        <p:nvSpPr>
          <p:cNvPr id="8" name="Plassholder for bunntekst 7">
            <a:extLst>
              <a:ext uri="{FF2B5EF4-FFF2-40B4-BE49-F238E27FC236}">
                <a16:creationId xmlns:a16="http://schemas.microsoft.com/office/drawing/2014/main" id="{7122E58E-2832-4244-8616-203251C291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tx1">
                    <a:tint val="75000"/>
                  </a:schemeClr>
                </a:solidFill>
              </a:defRPr>
            </a:lvl1pPr>
          </a:lstStyle>
          <a:p>
            <a:endParaRPr lang="nb-NO"/>
          </a:p>
        </p:txBody>
      </p:sp>
    </p:spTree>
    <p:extLst>
      <p:ext uri="{BB962C8B-B14F-4D97-AF65-F5344CB8AC3E}">
        <p14:creationId xmlns:p14="http://schemas.microsoft.com/office/powerpoint/2010/main" val="28275230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4" r:id="rId6"/>
    <p:sldLayoutId id="2147483655" r:id="rId7"/>
    <p:sldLayoutId id="2147483661" r:id="rId8"/>
    <p:sldLayoutId id="2147483662" r:id="rId9"/>
    <p:sldLayoutId id="2147483667" r:id="rId10"/>
    <p:sldLayoutId id="2147483670" r:id="rId11"/>
    <p:sldLayoutId id="2147483671" r:id="rId12"/>
    <p:sldLayoutId id="2147483663" r:id="rId13"/>
    <p:sldLayoutId id="2147483669" r:id="rId14"/>
    <p:sldLayoutId id="2147483672" r:id="rId15"/>
    <p:sldLayoutId id="2147483673" r:id="rId16"/>
    <p:sldLayoutId id="2147483674" r:id="rId17"/>
    <p:sldLayoutId id="2147483675" r:id="rId18"/>
    <p:sldLayoutId id="2147483676" r:id="rId19"/>
  </p:sldLayoutIdLst>
  <p:hf sldNum="0" hdr="0" ftr="0" dt="0"/>
  <p:txStyles>
    <p:titleStyle>
      <a:lvl1pPr algn="l" defTabSz="914400" rtl="0" eaLnBrk="1" latinLnBrk="0" hangingPunct="1">
        <a:lnSpc>
          <a:spcPct val="90000"/>
        </a:lnSpc>
        <a:spcBef>
          <a:spcPct val="0"/>
        </a:spcBef>
        <a:buNone/>
        <a:defRPr sz="3200" b="0" kern="1200">
          <a:solidFill>
            <a:schemeClr val="accent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19.xml"/><Relationship Id="rId6" Type="http://schemas.openxmlformats.org/officeDocument/2006/relationships/image" Target="../media/image21.svg"/><Relationship Id="rId5" Type="http://schemas.openxmlformats.org/officeDocument/2006/relationships/image" Target="../media/image20.svg"/><Relationship Id="rId4" Type="http://schemas.openxmlformats.org/officeDocument/2006/relationships/chart" Target="../charts/char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3.svg"/></Relationships>
</file>

<file path=ppt/slides/_rels/slide12.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18.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18.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26" Type="http://schemas.openxmlformats.org/officeDocument/2006/relationships/image" Target="../media/image51.png"/><Relationship Id="rId21" Type="http://schemas.openxmlformats.org/officeDocument/2006/relationships/image" Target="../media/image46.png"/><Relationship Id="rId34" Type="http://schemas.openxmlformats.org/officeDocument/2006/relationships/image" Target="../media/image59.png"/><Relationship Id="rId42" Type="http://schemas.openxmlformats.org/officeDocument/2006/relationships/image" Target="../media/image67.png"/><Relationship Id="rId47" Type="http://schemas.openxmlformats.org/officeDocument/2006/relationships/image" Target="../media/image72.png"/><Relationship Id="rId50" Type="http://schemas.openxmlformats.org/officeDocument/2006/relationships/image" Target="../media/image75.png"/><Relationship Id="rId55" Type="http://schemas.openxmlformats.org/officeDocument/2006/relationships/image" Target="../media/image80.png"/><Relationship Id="rId63" Type="http://schemas.openxmlformats.org/officeDocument/2006/relationships/image" Target="../media/image88.png"/><Relationship Id="rId7" Type="http://schemas.openxmlformats.org/officeDocument/2006/relationships/image" Target="../media/image32.png"/><Relationship Id="rId2" Type="http://schemas.openxmlformats.org/officeDocument/2006/relationships/notesSlide" Target="../notesSlides/notesSlide16.xml"/><Relationship Id="rId16" Type="http://schemas.openxmlformats.org/officeDocument/2006/relationships/image" Target="../media/image41.png"/><Relationship Id="rId29" Type="http://schemas.openxmlformats.org/officeDocument/2006/relationships/image" Target="../media/image54.png"/><Relationship Id="rId11" Type="http://schemas.openxmlformats.org/officeDocument/2006/relationships/image" Target="../media/image36.png"/><Relationship Id="rId24" Type="http://schemas.openxmlformats.org/officeDocument/2006/relationships/image" Target="../media/image49.png"/><Relationship Id="rId32" Type="http://schemas.openxmlformats.org/officeDocument/2006/relationships/image" Target="../media/image57.png"/><Relationship Id="rId37" Type="http://schemas.openxmlformats.org/officeDocument/2006/relationships/image" Target="../media/image62.png"/><Relationship Id="rId40" Type="http://schemas.openxmlformats.org/officeDocument/2006/relationships/image" Target="../media/image65.png"/><Relationship Id="rId45" Type="http://schemas.openxmlformats.org/officeDocument/2006/relationships/image" Target="../media/image70.png"/><Relationship Id="rId53" Type="http://schemas.openxmlformats.org/officeDocument/2006/relationships/image" Target="../media/image78.png"/><Relationship Id="rId58" Type="http://schemas.openxmlformats.org/officeDocument/2006/relationships/image" Target="../media/image83.png"/><Relationship Id="rId66" Type="http://schemas.openxmlformats.org/officeDocument/2006/relationships/image" Target="../media/image91.png"/><Relationship Id="rId5" Type="http://schemas.openxmlformats.org/officeDocument/2006/relationships/image" Target="../media/image30.png"/><Relationship Id="rId61" Type="http://schemas.openxmlformats.org/officeDocument/2006/relationships/image" Target="../media/image86.png"/><Relationship Id="rId19" Type="http://schemas.openxmlformats.org/officeDocument/2006/relationships/image" Target="../media/image44.png"/><Relationship Id="rId14" Type="http://schemas.openxmlformats.org/officeDocument/2006/relationships/image" Target="../media/image39.png"/><Relationship Id="rId22" Type="http://schemas.openxmlformats.org/officeDocument/2006/relationships/image" Target="../media/image47.png"/><Relationship Id="rId27" Type="http://schemas.openxmlformats.org/officeDocument/2006/relationships/image" Target="../media/image52.png"/><Relationship Id="rId30" Type="http://schemas.openxmlformats.org/officeDocument/2006/relationships/image" Target="../media/image55.png"/><Relationship Id="rId35" Type="http://schemas.openxmlformats.org/officeDocument/2006/relationships/image" Target="../media/image60.png"/><Relationship Id="rId43" Type="http://schemas.openxmlformats.org/officeDocument/2006/relationships/image" Target="../media/image68.png"/><Relationship Id="rId48" Type="http://schemas.openxmlformats.org/officeDocument/2006/relationships/image" Target="../media/image73.png"/><Relationship Id="rId56" Type="http://schemas.openxmlformats.org/officeDocument/2006/relationships/image" Target="../media/image81.png"/><Relationship Id="rId64" Type="http://schemas.openxmlformats.org/officeDocument/2006/relationships/image" Target="../media/image89.png"/><Relationship Id="rId8" Type="http://schemas.openxmlformats.org/officeDocument/2006/relationships/image" Target="../media/image33.png"/><Relationship Id="rId51" Type="http://schemas.openxmlformats.org/officeDocument/2006/relationships/image" Target="../media/image76.png"/><Relationship Id="rId3" Type="http://schemas.openxmlformats.org/officeDocument/2006/relationships/image" Target="../media/image28.png"/><Relationship Id="rId12" Type="http://schemas.openxmlformats.org/officeDocument/2006/relationships/image" Target="../media/image37.png"/><Relationship Id="rId17" Type="http://schemas.openxmlformats.org/officeDocument/2006/relationships/image" Target="../media/image42.png"/><Relationship Id="rId25" Type="http://schemas.openxmlformats.org/officeDocument/2006/relationships/image" Target="../media/image50.png"/><Relationship Id="rId33" Type="http://schemas.openxmlformats.org/officeDocument/2006/relationships/image" Target="../media/image58.png"/><Relationship Id="rId38" Type="http://schemas.openxmlformats.org/officeDocument/2006/relationships/image" Target="../media/image63.png"/><Relationship Id="rId46" Type="http://schemas.openxmlformats.org/officeDocument/2006/relationships/image" Target="../media/image71.png"/><Relationship Id="rId59" Type="http://schemas.openxmlformats.org/officeDocument/2006/relationships/image" Target="../media/image84.png"/><Relationship Id="rId20" Type="http://schemas.openxmlformats.org/officeDocument/2006/relationships/image" Target="../media/image45.png"/><Relationship Id="rId41" Type="http://schemas.openxmlformats.org/officeDocument/2006/relationships/image" Target="../media/image66.png"/><Relationship Id="rId54" Type="http://schemas.openxmlformats.org/officeDocument/2006/relationships/image" Target="../media/image79.png"/><Relationship Id="rId62" Type="http://schemas.openxmlformats.org/officeDocument/2006/relationships/image" Target="../media/image87.png"/><Relationship Id="rId1" Type="http://schemas.openxmlformats.org/officeDocument/2006/relationships/slideLayout" Target="../slideLayouts/slideLayout7.xml"/><Relationship Id="rId6" Type="http://schemas.openxmlformats.org/officeDocument/2006/relationships/image" Target="../media/image31.png"/><Relationship Id="rId15" Type="http://schemas.openxmlformats.org/officeDocument/2006/relationships/image" Target="../media/image40.png"/><Relationship Id="rId23" Type="http://schemas.openxmlformats.org/officeDocument/2006/relationships/image" Target="../media/image48.png"/><Relationship Id="rId28" Type="http://schemas.openxmlformats.org/officeDocument/2006/relationships/image" Target="../media/image53.png"/><Relationship Id="rId36" Type="http://schemas.openxmlformats.org/officeDocument/2006/relationships/image" Target="../media/image61.png"/><Relationship Id="rId49" Type="http://schemas.openxmlformats.org/officeDocument/2006/relationships/image" Target="../media/image74.png"/><Relationship Id="rId57" Type="http://schemas.openxmlformats.org/officeDocument/2006/relationships/image" Target="../media/image82.png"/><Relationship Id="rId10" Type="http://schemas.openxmlformats.org/officeDocument/2006/relationships/image" Target="../media/image35.png"/><Relationship Id="rId31" Type="http://schemas.openxmlformats.org/officeDocument/2006/relationships/image" Target="../media/image56.png"/><Relationship Id="rId44" Type="http://schemas.openxmlformats.org/officeDocument/2006/relationships/image" Target="../media/image69.png"/><Relationship Id="rId52" Type="http://schemas.openxmlformats.org/officeDocument/2006/relationships/image" Target="../media/image77.png"/><Relationship Id="rId60" Type="http://schemas.openxmlformats.org/officeDocument/2006/relationships/image" Target="../media/image85.png"/><Relationship Id="rId65" Type="http://schemas.openxmlformats.org/officeDocument/2006/relationships/image" Target="../media/image90.png"/><Relationship Id="rId4" Type="http://schemas.openxmlformats.org/officeDocument/2006/relationships/image" Target="../media/image29.png"/><Relationship Id="rId9" Type="http://schemas.openxmlformats.org/officeDocument/2006/relationships/image" Target="../media/image34.png"/><Relationship Id="rId13" Type="http://schemas.openxmlformats.org/officeDocument/2006/relationships/image" Target="../media/image38.png"/><Relationship Id="rId18" Type="http://schemas.openxmlformats.org/officeDocument/2006/relationships/image" Target="../media/image43.png"/><Relationship Id="rId39" Type="http://schemas.openxmlformats.org/officeDocument/2006/relationships/image" Target="../media/image64.pn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93.png"/><Relationship Id="rId4" Type="http://schemas.openxmlformats.org/officeDocument/2006/relationships/image" Target="../media/image92.png"/></Relationships>
</file>

<file path=ppt/slides/_rels/slide18.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9.xml"/><Relationship Id="rId1" Type="http://schemas.openxmlformats.org/officeDocument/2006/relationships/slideLayout" Target="../slideLayouts/slideLayout19.xml"/><Relationship Id="rId4" Type="http://schemas.openxmlformats.org/officeDocument/2006/relationships/chart" Target="../charts/char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97.png"/><Relationship Id="rId4" Type="http://schemas.openxmlformats.org/officeDocument/2006/relationships/image" Target="../media/image96.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6.xml.rels><?xml version="1.0" encoding="UTF-8" standalone="yes"?>
<Relationships xmlns="http://schemas.openxmlformats.org/package/2006/relationships"><Relationship Id="rId3" Type="http://schemas.openxmlformats.org/officeDocument/2006/relationships/hyperlink" Target="https://www.nav.no/no/nav-og-samfunn/statistikk/arbeidssokere-og-stillinger-statistikk/arbeidsindikator"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mailto:lars.bakken@nav.no" TargetMode="External"/><Relationship Id="rId2" Type="http://schemas.openxmlformats.org/officeDocument/2006/relationships/notesSlide" Target="../notesSlides/notesSlide37.xml"/><Relationship Id="rId1" Type="http://schemas.openxmlformats.org/officeDocument/2006/relationships/slideLayout" Target="../slideLayouts/slideLayout17.xml"/><Relationship Id="rId5" Type="http://schemas.openxmlformats.org/officeDocument/2006/relationships/hyperlink" Target="mailto:terje.wagelid@nav.no" TargetMode="External"/><Relationship Id="rId4" Type="http://schemas.openxmlformats.org/officeDocument/2006/relationships/hyperlink" Target="mailto:jacob.sjodin@nav.no"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D8B3E3D1-A64F-6C49-A65E-78234E99BA50}"/>
              </a:ext>
            </a:extLst>
          </p:cNvPr>
          <p:cNvSpPr>
            <a:spLocks noGrp="1"/>
          </p:cNvSpPr>
          <p:nvPr>
            <p:ph type="ctrTitle"/>
          </p:nvPr>
        </p:nvSpPr>
        <p:spPr>
          <a:xfrm>
            <a:off x="525314" y="2684746"/>
            <a:ext cx="6551347" cy="1396431"/>
          </a:xfrm>
        </p:spPr>
        <p:txBody>
          <a:bodyPr anchor="ctr">
            <a:normAutofit/>
          </a:bodyPr>
          <a:lstStyle/>
          <a:p>
            <a:r>
              <a:rPr lang="nb-NO" err="1"/>
              <a:t>Webinar</a:t>
            </a:r>
            <a:r>
              <a:rPr lang="nb-NO"/>
              <a:t> om arbeidsindikatoren</a:t>
            </a:r>
          </a:p>
        </p:txBody>
      </p:sp>
      <p:sp>
        <p:nvSpPr>
          <p:cNvPr id="5" name="Undertittel 4">
            <a:extLst>
              <a:ext uri="{FF2B5EF4-FFF2-40B4-BE49-F238E27FC236}">
                <a16:creationId xmlns:a16="http://schemas.microsoft.com/office/drawing/2014/main" id="{972C9742-7508-1E46-970C-66D5DB19D6F4}"/>
              </a:ext>
            </a:extLst>
          </p:cNvPr>
          <p:cNvSpPr>
            <a:spLocks noGrp="1"/>
          </p:cNvSpPr>
          <p:nvPr>
            <p:ph type="subTitle" idx="1"/>
          </p:nvPr>
        </p:nvSpPr>
        <p:spPr>
          <a:xfrm>
            <a:off x="525315" y="4173253"/>
            <a:ext cx="5888738" cy="991169"/>
          </a:xfrm>
        </p:spPr>
        <p:txBody>
          <a:bodyPr>
            <a:normAutofit/>
          </a:bodyPr>
          <a:lstStyle/>
          <a:p>
            <a:r>
              <a:rPr lang="nb-NO" sz="2000"/>
              <a:t>Terje Wagelid, Jacob Sjødin og Lars Bakken, Arbeidsavdelingen, Arbeids- og velferdsdirektoratet</a:t>
            </a:r>
          </a:p>
        </p:txBody>
      </p:sp>
      <p:pic>
        <p:nvPicPr>
          <p:cNvPr id="8" name="Plassholder for bilde 7" descr="Et bilde som inneholder skjermbilde, datamaskin, design, illustrasjon&#10;&#10;KI-generert innhold kan være feil.">
            <a:extLst>
              <a:ext uri="{FF2B5EF4-FFF2-40B4-BE49-F238E27FC236}">
                <a16:creationId xmlns:a16="http://schemas.microsoft.com/office/drawing/2014/main" id="{5EFA1578-E29A-6153-7644-45CE66362B66}"/>
              </a:ext>
            </a:extLst>
          </p:cNvPr>
          <p:cNvPicPr>
            <a:picLocks noGrp="1" noChangeAspect="1"/>
          </p:cNvPicPr>
          <p:nvPr>
            <p:ph type="pic" sz="quarter" idx="11"/>
          </p:nvPr>
        </p:nvPicPr>
        <p:blipFill>
          <a:blip r:embed="rId3"/>
          <a:srcRect l="13168" r="13170" b="2"/>
          <a:stretch>
            <a:fillRect/>
          </a:stretch>
        </p:blipFill>
        <p:spPr>
          <a:xfrm>
            <a:off x="6160021" y="10"/>
            <a:ext cx="6031979" cy="6857990"/>
          </a:xfrm>
          <a:noFill/>
        </p:spPr>
      </p:pic>
      <p:sp>
        <p:nvSpPr>
          <p:cNvPr id="13" name="Text Placeholder 4">
            <a:extLst>
              <a:ext uri="{FF2B5EF4-FFF2-40B4-BE49-F238E27FC236}">
                <a16:creationId xmlns:a16="http://schemas.microsoft.com/office/drawing/2014/main" id="{3B038800-7329-1BD3-AA53-70D0199CDDB8}"/>
              </a:ext>
            </a:extLst>
          </p:cNvPr>
          <p:cNvSpPr>
            <a:spLocks noGrp="1"/>
          </p:cNvSpPr>
          <p:nvPr>
            <p:ph type="body" sz="quarter" idx="12"/>
          </p:nvPr>
        </p:nvSpPr>
        <p:spPr>
          <a:xfrm>
            <a:off x="525314" y="6193407"/>
            <a:ext cx="5062686" cy="431800"/>
          </a:xfrm>
        </p:spPr>
        <p:txBody>
          <a:bodyPr/>
          <a:lstStyle/>
          <a:p>
            <a:r>
              <a:rPr lang="en-US"/>
              <a:t>18.08.2026</a:t>
            </a:r>
          </a:p>
        </p:txBody>
      </p:sp>
    </p:spTree>
    <p:extLst>
      <p:ext uri="{BB962C8B-B14F-4D97-AF65-F5344CB8AC3E}">
        <p14:creationId xmlns:p14="http://schemas.microsoft.com/office/powerpoint/2010/main" val="50058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D07DBB5-F74D-7489-5E87-36445982149A}"/>
              </a:ext>
            </a:extLst>
          </p:cNvPr>
          <p:cNvSpPr>
            <a:spLocks noGrp="1"/>
          </p:cNvSpPr>
          <p:nvPr>
            <p:ph type="title"/>
          </p:nvPr>
        </p:nvSpPr>
        <p:spPr/>
        <p:txBody>
          <a:bodyPr/>
          <a:lstStyle/>
          <a:p>
            <a:r>
              <a:rPr lang="nb-NO"/>
              <a:t>Vi teller alle måneder personen er i tiltak</a:t>
            </a:r>
          </a:p>
        </p:txBody>
      </p:sp>
      <p:graphicFrame>
        <p:nvGraphicFramePr>
          <p:cNvPr id="5" name="Diagram 4">
            <a:extLst>
              <a:ext uri="{FF2B5EF4-FFF2-40B4-BE49-F238E27FC236}">
                <a16:creationId xmlns:a16="http://schemas.microsoft.com/office/drawing/2014/main" id="{8AD4EA4F-0955-1328-8498-188D283EC921}"/>
              </a:ext>
            </a:extLst>
          </p:cNvPr>
          <p:cNvGraphicFramePr>
            <a:graphicFrameLocks/>
          </p:cNvGraphicFramePr>
          <p:nvPr>
            <p:extLst>
              <p:ext uri="{D42A27DB-BD31-4B8C-83A1-F6EECF244321}">
                <p14:modId xmlns:p14="http://schemas.microsoft.com/office/powerpoint/2010/main" val="3791391896"/>
              </p:ext>
            </p:extLst>
          </p:nvPr>
        </p:nvGraphicFramePr>
        <p:xfrm>
          <a:off x="6102353" y="2186608"/>
          <a:ext cx="5731841" cy="392209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Diagram 5">
            <a:extLst>
              <a:ext uri="{FF2B5EF4-FFF2-40B4-BE49-F238E27FC236}">
                <a16:creationId xmlns:a16="http://schemas.microsoft.com/office/drawing/2014/main" id="{9731AC65-174B-AB49-A322-66D5013DBF1B}"/>
              </a:ext>
            </a:extLst>
          </p:cNvPr>
          <p:cNvGraphicFramePr>
            <a:graphicFrameLocks/>
          </p:cNvGraphicFramePr>
          <p:nvPr>
            <p:extLst>
              <p:ext uri="{D42A27DB-BD31-4B8C-83A1-F6EECF244321}">
                <p14:modId xmlns:p14="http://schemas.microsoft.com/office/powerpoint/2010/main" val="1461245315"/>
              </p:ext>
            </p:extLst>
          </p:nvPr>
        </p:nvGraphicFramePr>
        <p:xfrm>
          <a:off x="370512" y="2186607"/>
          <a:ext cx="5731841" cy="3922091"/>
        </p:xfrm>
        <a:graphic>
          <a:graphicData uri="http://schemas.openxmlformats.org/drawingml/2006/chart">
            <c:chart xmlns:c="http://schemas.openxmlformats.org/drawingml/2006/chart" xmlns:r="http://schemas.openxmlformats.org/officeDocument/2006/relationships" r:id="rId4"/>
          </a:graphicData>
        </a:graphic>
      </p:graphicFrame>
      <p:pic>
        <p:nvPicPr>
          <p:cNvPr id="8" name="Grafikk 7" descr="Smilende ansikt med heldekkende fyll med heldekkende fyll">
            <a:extLst>
              <a:ext uri="{FF2B5EF4-FFF2-40B4-BE49-F238E27FC236}">
                <a16:creationId xmlns:a16="http://schemas.microsoft.com/office/drawing/2014/main" id="{5C9BF20B-4BF1-83FC-5DBE-5FFC8AFDB17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50753" y="1579377"/>
            <a:ext cx="914400" cy="914400"/>
          </a:xfrm>
          <a:prstGeom prst="rect">
            <a:avLst/>
          </a:prstGeom>
        </p:spPr>
      </p:pic>
      <p:pic>
        <p:nvPicPr>
          <p:cNvPr id="10" name="Grafikk 9" descr="Trist ansikt med heldekkende fyll med heldekkende fyll">
            <a:extLst>
              <a:ext uri="{FF2B5EF4-FFF2-40B4-BE49-F238E27FC236}">
                <a16:creationId xmlns:a16="http://schemas.microsoft.com/office/drawing/2014/main" id="{BB7D0FEF-628B-B8D3-E5CE-61B0D23B692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282594" y="1579377"/>
            <a:ext cx="914400" cy="914400"/>
          </a:xfrm>
          <a:prstGeom prst="rect">
            <a:avLst/>
          </a:prstGeom>
        </p:spPr>
      </p:pic>
    </p:spTree>
    <p:extLst>
      <p:ext uri="{BB962C8B-B14F-4D97-AF65-F5344CB8AC3E}">
        <p14:creationId xmlns:p14="http://schemas.microsoft.com/office/powerpoint/2010/main" val="27037168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1A2A0B7-09B7-954E-354A-520312B06083}"/>
              </a:ext>
            </a:extLst>
          </p:cNvPr>
          <p:cNvSpPr>
            <a:spLocks noGrp="1"/>
          </p:cNvSpPr>
          <p:nvPr>
            <p:ph type="title"/>
          </p:nvPr>
        </p:nvSpPr>
        <p:spPr/>
        <p:txBody>
          <a:bodyPr>
            <a:normAutofit/>
          </a:bodyPr>
          <a:lstStyle/>
          <a:p>
            <a:r>
              <a:rPr lang="nb-NO"/>
              <a:t>Vi måler andel og antall timer i arbeid</a:t>
            </a:r>
          </a:p>
        </p:txBody>
      </p:sp>
      <p:sp>
        <p:nvSpPr>
          <p:cNvPr id="5" name="Plassholder for lysbildenummer 4">
            <a:extLst>
              <a:ext uri="{FF2B5EF4-FFF2-40B4-BE49-F238E27FC236}">
                <a16:creationId xmlns:a16="http://schemas.microsoft.com/office/drawing/2014/main" id="{A90BA05F-91B8-F61F-BD4D-54AB6FAA56D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102788-B3AA-6746-B4E5-C52EBB4D0CEE}" type="slidenum">
              <a:rPr kumimoji="0" lang="nb-NO" sz="800" b="0" i="0" u="none" strike="noStrike" kern="1200" cap="none" spc="0" normalizeH="0" baseline="0" noProof="0" smtClean="0">
                <a:ln>
                  <a:noFill/>
                </a:ln>
                <a:solidFill>
                  <a:srgbClr val="3E3832"/>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nb-NO" sz="800" b="0" i="0" u="none" strike="noStrike" kern="1200" cap="none" spc="0" normalizeH="0" baseline="0" noProof="0">
              <a:ln>
                <a:noFill/>
              </a:ln>
              <a:solidFill>
                <a:srgbClr val="3E3832"/>
              </a:solidFill>
              <a:effectLst/>
              <a:uLnTx/>
              <a:uFillTx/>
              <a:latin typeface="Arial" panose="020B0604020202020204" pitchFamily="34" charset="0"/>
              <a:ea typeface="+mn-ea"/>
              <a:cs typeface="Arial" panose="020B0604020202020204" pitchFamily="34" charset="0"/>
            </a:endParaRPr>
          </a:p>
        </p:txBody>
      </p:sp>
      <p:cxnSp>
        <p:nvCxnSpPr>
          <p:cNvPr id="7" name="Rett pilkobling 6">
            <a:extLst>
              <a:ext uri="{FF2B5EF4-FFF2-40B4-BE49-F238E27FC236}">
                <a16:creationId xmlns:a16="http://schemas.microsoft.com/office/drawing/2014/main" id="{1BBACD35-23E1-282B-D304-D8F0A26FED31}"/>
              </a:ext>
            </a:extLst>
          </p:cNvPr>
          <p:cNvCxnSpPr/>
          <p:nvPr/>
        </p:nvCxnSpPr>
        <p:spPr>
          <a:xfrm>
            <a:off x="3131036" y="2970596"/>
            <a:ext cx="541135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 name="Rett linje 7">
            <a:extLst>
              <a:ext uri="{FF2B5EF4-FFF2-40B4-BE49-F238E27FC236}">
                <a16:creationId xmlns:a16="http://schemas.microsoft.com/office/drawing/2014/main" id="{07ACF6CA-4619-CEB1-9D57-9A416157A8FC}"/>
              </a:ext>
            </a:extLst>
          </p:cNvPr>
          <p:cNvCxnSpPr/>
          <p:nvPr/>
        </p:nvCxnSpPr>
        <p:spPr>
          <a:xfrm>
            <a:off x="4048465" y="2806672"/>
            <a:ext cx="0" cy="30736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Grafikk 8" descr="Merke 1 med heldekkende fyll">
            <a:extLst>
              <a:ext uri="{FF2B5EF4-FFF2-40B4-BE49-F238E27FC236}">
                <a16:creationId xmlns:a16="http://schemas.microsoft.com/office/drawing/2014/main" id="{DB699C12-5BD5-053E-36F1-B66F31F22772}"/>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765870" y="2015531"/>
            <a:ext cx="480000" cy="480000"/>
          </a:xfrm>
          <a:prstGeom prst="rect">
            <a:avLst/>
          </a:prstGeom>
        </p:spPr>
      </p:pic>
      <p:cxnSp>
        <p:nvCxnSpPr>
          <p:cNvPr id="10" name="Rett pilkobling 9">
            <a:extLst>
              <a:ext uri="{FF2B5EF4-FFF2-40B4-BE49-F238E27FC236}">
                <a16:creationId xmlns:a16="http://schemas.microsoft.com/office/drawing/2014/main" id="{4614E32D-7593-00EF-0FC8-9725E381AD70}"/>
              </a:ext>
            </a:extLst>
          </p:cNvPr>
          <p:cNvCxnSpPr>
            <a:cxnSpLocks/>
          </p:cNvCxnSpPr>
          <p:nvPr/>
        </p:nvCxnSpPr>
        <p:spPr>
          <a:xfrm>
            <a:off x="2980706" y="5007711"/>
            <a:ext cx="5559982"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Rett linje 10">
            <a:extLst>
              <a:ext uri="{FF2B5EF4-FFF2-40B4-BE49-F238E27FC236}">
                <a16:creationId xmlns:a16="http://schemas.microsoft.com/office/drawing/2014/main" id="{0AE51C53-EA37-80CF-3B8C-455DE7CD4C6C}"/>
              </a:ext>
            </a:extLst>
          </p:cNvPr>
          <p:cNvCxnSpPr/>
          <p:nvPr/>
        </p:nvCxnSpPr>
        <p:spPr>
          <a:xfrm>
            <a:off x="4046758" y="4843786"/>
            <a:ext cx="0" cy="30736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Grafikk 11" descr="Merke med heldekkende fyll">
            <a:extLst>
              <a:ext uri="{FF2B5EF4-FFF2-40B4-BE49-F238E27FC236}">
                <a16:creationId xmlns:a16="http://schemas.microsoft.com/office/drawing/2014/main" id="{558C4469-2335-09EA-6F81-033B21D0E936}"/>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765870" y="4134889"/>
            <a:ext cx="480000" cy="480000"/>
          </a:xfrm>
          <a:prstGeom prst="rect">
            <a:avLst/>
          </a:prstGeom>
        </p:spPr>
      </p:pic>
      <p:cxnSp>
        <p:nvCxnSpPr>
          <p:cNvPr id="13" name="Rett linje 12">
            <a:extLst>
              <a:ext uri="{FF2B5EF4-FFF2-40B4-BE49-F238E27FC236}">
                <a16:creationId xmlns:a16="http://schemas.microsoft.com/office/drawing/2014/main" id="{8838AE5C-2491-6422-2AED-B4A25BEC4809}"/>
              </a:ext>
            </a:extLst>
          </p:cNvPr>
          <p:cNvCxnSpPr/>
          <p:nvPr/>
        </p:nvCxnSpPr>
        <p:spPr>
          <a:xfrm>
            <a:off x="4939813" y="2802315"/>
            <a:ext cx="0" cy="29008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Rett linje 13">
            <a:extLst>
              <a:ext uri="{FF2B5EF4-FFF2-40B4-BE49-F238E27FC236}">
                <a16:creationId xmlns:a16="http://schemas.microsoft.com/office/drawing/2014/main" id="{D307F270-C3E6-8444-635B-2D5DC0F5D628}"/>
              </a:ext>
            </a:extLst>
          </p:cNvPr>
          <p:cNvCxnSpPr/>
          <p:nvPr/>
        </p:nvCxnSpPr>
        <p:spPr>
          <a:xfrm>
            <a:off x="8073178" y="2821099"/>
            <a:ext cx="0" cy="29008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CAFD422D-4386-3886-679E-4C53382E596D}"/>
              </a:ext>
            </a:extLst>
          </p:cNvPr>
          <p:cNvCxnSpPr/>
          <p:nvPr/>
        </p:nvCxnSpPr>
        <p:spPr>
          <a:xfrm>
            <a:off x="4948351" y="4859921"/>
            <a:ext cx="0" cy="29008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2023BF4A-08C8-B49D-42D4-5C5B5804562A}"/>
              </a:ext>
            </a:extLst>
          </p:cNvPr>
          <p:cNvCxnSpPr/>
          <p:nvPr/>
        </p:nvCxnSpPr>
        <p:spPr>
          <a:xfrm>
            <a:off x="8093669" y="4870166"/>
            <a:ext cx="0" cy="29008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9424074F-AA9A-E798-C566-BC6BC1B131F7}"/>
              </a:ext>
            </a:extLst>
          </p:cNvPr>
          <p:cNvSpPr txBox="1"/>
          <p:nvPr/>
        </p:nvSpPr>
        <p:spPr>
          <a:xfrm>
            <a:off x="3890514" y="3150169"/>
            <a:ext cx="378316" cy="387735"/>
          </a:xfrm>
          <a:prstGeom prst="rect">
            <a:avLst/>
          </a:prstGeom>
          <a:noFill/>
        </p:spPr>
        <p:txBody>
          <a:bodyPr wrap="square" rtlCol="0">
            <a:spAutoFit/>
          </a:bodyPr>
          <a:lstStyle/>
          <a:p>
            <a:pPr marL="0" marR="0" lvl="0" indent="0" algn="l" defTabSz="914400" rtl="0" eaLnBrk="1" fontAlgn="auto" latinLnBrk="0" hangingPunct="1">
              <a:lnSpc>
                <a:spcPct val="90000"/>
              </a:lnSpc>
              <a:spcBef>
                <a:spcPts val="800"/>
              </a:spcBef>
              <a:spcAft>
                <a:spcPts val="0"/>
              </a:spcAft>
              <a:buClrTx/>
              <a:buSzTx/>
              <a:buFontTx/>
              <a:buNone/>
              <a:tabLst/>
              <a:defRPr/>
            </a:pPr>
            <a:r>
              <a:rPr kumimoji="0" lang="nb-NO" sz="2133" b="0" i="0" u="none" strike="noStrike" kern="1200" cap="none" spc="0" normalizeH="0" baseline="0" noProof="0">
                <a:ln>
                  <a:noFill/>
                </a:ln>
                <a:solidFill>
                  <a:srgbClr val="000000"/>
                </a:solidFill>
                <a:effectLst/>
                <a:uLnTx/>
                <a:uFillTx/>
                <a:latin typeface="Calibri" panose="020F0502020204030204"/>
                <a:ea typeface="+mn-ea"/>
                <a:cs typeface="+mn-cs"/>
              </a:rPr>
              <a:t>0</a:t>
            </a:r>
          </a:p>
        </p:txBody>
      </p:sp>
      <p:sp>
        <p:nvSpPr>
          <p:cNvPr id="18" name="TekstSylinder 17">
            <a:extLst>
              <a:ext uri="{FF2B5EF4-FFF2-40B4-BE49-F238E27FC236}">
                <a16:creationId xmlns:a16="http://schemas.microsoft.com/office/drawing/2014/main" id="{6E8F581C-7674-1CD9-6031-716F7A2FE35E}"/>
              </a:ext>
            </a:extLst>
          </p:cNvPr>
          <p:cNvSpPr txBox="1"/>
          <p:nvPr/>
        </p:nvSpPr>
        <p:spPr>
          <a:xfrm>
            <a:off x="4743440" y="3129967"/>
            <a:ext cx="954527" cy="387735"/>
          </a:xfrm>
          <a:prstGeom prst="rect">
            <a:avLst/>
          </a:prstGeom>
          <a:noFill/>
        </p:spPr>
        <p:txBody>
          <a:bodyPr wrap="square" rtlCol="0">
            <a:spAutoFit/>
          </a:bodyPr>
          <a:lstStyle/>
          <a:p>
            <a:pPr marL="0" marR="0" lvl="0" indent="0" algn="l" defTabSz="914400" rtl="0" eaLnBrk="1" fontAlgn="auto" latinLnBrk="0" hangingPunct="1">
              <a:lnSpc>
                <a:spcPct val="90000"/>
              </a:lnSpc>
              <a:spcBef>
                <a:spcPts val="800"/>
              </a:spcBef>
              <a:spcAft>
                <a:spcPts val="0"/>
              </a:spcAft>
              <a:buClrTx/>
              <a:buSzTx/>
              <a:buFontTx/>
              <a:buNone/>
              <a:tabLst/>
              <a:defRPr/>
            </a:pPr>
            <a:r>
              <a:rPr kumimoji="0" lang="nb-NO" sz="2133" b="0" i="0" u="none" strike="noStrike" kern="1200" cap="none" spc="0" normalizeH="0" baseline="0" noProof="0">
                <a:ln>
                  <a:noFill/>
                </a:ln>
                <a:solidFill>
                  <a:srgbClr val="000000"/>
                </a:solidFill>
                <a:effectLst/>
                <a:uLnTx/>
                <a:uFillTx/>
                <a:latin typeface="Calibri" panose="020F0502020204030204"/>
                <a:ea typeface="+mn-ea"/>
                <a:cs typeface="+mn-cs"/>
              </a:rPr>
              <a:t>3 mnd.</a:t>
            </a:r>
          </a:p>
        </p:txBody>
      </p:sp>
      <p:sp>
        <p:nvSpPr>
          <p:cNvPr id="19" name="TekstSylinder 18">
            <a:extLst>
              <a:ext uri="{FF2B5EF4-FFF2-40B4-BE49-F238E27FC236}">
                <a16:creationId xmlns:a16="http://schemas.microsoft.com/office/drawing/2014/main" id="{175CACB2-BAF3-3E1D-D1A5-1E17331EBC0E}"/>
              </a:ext>
            </a:extLst>
          </p:cNvPr>
          <p:cNvSpPr txBox="1"/>
          <p:nvPr/>
        </p:nvSpPr>
        <p:spPr>
          <a:xfrm>
            <a:off x="7897296" y="3150168"/>
            <a:ext cx="1140668" cy="387735"/>
          </a:xfrm>
          <a:prstGeom prst="rect">
            <a:avLst/>
          </a:prstGeom>
          <a:noFill/>
        </p:spPr>
        <p:txBody>
          <a:bodyPr wrap="square" rtlCol="0">
            <a:spAutoFit/>
          </a:bodyPr>
          <a:lstStyle/>
          <a:p>
            <a:pPr marL="0" marR="0" lvl="0" indent="0" algn="l" defTabSz="914400" rtl="0" eaLnBrk="1" fontAlgn="auto" latinLnBrk="0" hangingPunct="1">
              <a:lnSpc>
                <a:spcPct val="90000"/>
              </a:lnSpc>
              <a:spcBef>
                <a:spcPts val="800"/>
              </a:spcBef>
              <a:spcAft>
                <a:spcPts val="0"/>
              </a:spcAft>
              <a:buClrTx/>
              <a:buSzTx/>
              <a:buFontTx/>
              <a:buNone/>
              <a:tabLst/>
              <a:defRPr/>
            </a:pPr>
            <a:r>
              <a:rPr kumimoji="0" lang="nb-NO" sz="2133" b="0" i="0" u="none" strike="noStrike" kern="1200" cap="none" spc="0" normalizeH="0" baseline="0" noProof="0">
                <a:ln>
                  <a:noFill/>
                </a:ln>
                <a:solidFill>
                  <a:srgbClr val="000000"/>
                </a:solidFill>
                <a:effectLst/>
                <a:uLnTx/>
                <a:uFillTx/>
                <a:latin typeface="Calibri" panose="020F0502020204030204"/>
                <a:ea typeface="+mn-ea"/>
                <a:cs typeface="+mn-cs"/>
              </a:rPr>
              <a:t>12 mnd.</a:t>
            </a:r>
          </a:p>
        </p:txBody>
      </p:sp>
      <p:sp>
        <p:nvSpPr>
          <p:cNvPr id="20" name="Snakkeboble: oval 19">
            <a:extLst>
              <a:ext uri="{FF2B5EF4-FFF2-40B4-BE49-F238E27FC236}">
                <a16:creationId xmlns:a16="http://schemas.microsoft.com/office/drawing/2014/main" id="{46D9A488-F636-4358-F36A-EE79763AC410}"/>
              </a:ext>
            </a:extLst>
          </p:cNvPr>
          <p:cNvSpPr/>
          <p:nvPr/>
        </p:nvSpPr>
        <p:spPr>
          <a:xfrm>
            <a:off x="4497548" y="1879594"/>
            <a:ext cx="1446308" cy="734797"/>
          </a:xfrm>
          <a:prstGeom prst="wedgeEllipseCallout">
            <a:avLst/>
          </a:prstGeom>
          <a:solidFill>
            <a:schemeClr val="accent1"/>
          </a:solidFill>
          <a:ln w="127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600" b="0" i="0" u="none" strike="noStrike" kern="1200" cap="none" spc="0" normalizeH="0" baseline="0" noProof="0">
                <a:ln>
                  <a:noFill/>
                </a:ln>
                <a:solidFill>
                  <a:srgbClr val="FFFFFF"/>
                </a:solidFill>
                <a:effectLst/>
                <a:uLnTx/>
                <a:uFillTx/>
                <a:latin typeface="Calibri" panose="020F0502020204030204"/>
                <a:ea typeface="+mn-ea"/>
                <a:cs typeface="+mn-cs"/>
              </a:rPr>
              <a:t>I jobb? Ja/nei</a:t>
            </a:r>
          </a:p>
        </p:txBody>
      </p:sp>
      <p:sp>
        <p:nvSpPr>
          <p:cNvPr id="21" name="Snakkeboble: oval 20">
            <a:extLst>
              <a:ext uri="{FF2B5EF4-FFF2-40B4-BE49-F238E27FC236}">
                <a16:creationId xmlns:a16="http://schemas.microsoft.com/office/drawing/2014/main" id="{A00C2DD2-9F50-B01F-56ED-7125FCF132E3}"/>
              </a:ext>
            </a:extLst>
          </p:cNvPr>
          <p:cNvSpPr/>
          <p:nvPr/>
        </p:nvSpPr>
        <p:spPr>
          <a:xfrm>
            <a:off x="7641159" y="1888132"/>
            <a:ext cx="1446308" cy="734797"/>
          </a:xfrm>
          <a:prstGeom prst="wedgeEllipseCallout">
            <a:avLst/>
          </a:prstGeom>
          <a:solidFill>
            <a:schemeClr val="accent1"/>
          </a:solidFill>
          <a:ln w="127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600" b="0" i="0" u="none" strike="noStrike" kern="1200" cap="none" spc="0" normalizeH="0" baseline="0" noProof="0">
                <a:ln>
                  <a:noFill/>
                </a:ln>
                <a:solidFill>
                  <a:srgbClr val="FFFFFF"/>
                </a:solidFill>
                <a:effectLst/>
                <a:uLnTx/>
                <a:uFillTx/>
                <a:latin typeface="Calibri" panose="020F0502020204030204"/>
                <a:ea typeface="+mn-ea"/>
                <a:cs typeface="+mn-cs"/>
              </a:rPr>
              <a:t>I jobb? Ja/nei</a:t>
            </a:r>
          </a:p>
        </p:txBody>
      </p:sp>
      <p:sp>
        <p:nvSpPr>
          <p:cNvPr id="22" name="Rektangel: avrundede hjørner 21">
            <a:extLst>
              <a:ext uri="{FF2B5EF4-FFF2-40B4-BE49-F238E27FC236}">
                <a16:creationId xmlns:a16="http://schemas.microsoft.com/office/drawing/2014/main" id="{EF81CEFD-545D-33F4-1484-A499A920BF72}"/>
              </a:ext>
            </a:extLst>
          </p:cNvPr>
          <p:cNvSpPr/>
          <p:nvPr/>
        </p:nvSpPr>
        <p:spPr>
          <a:xfrm>
            <a:off x="4038217" y="5605668"/>
            <a:ext cx="4034961" cy="587608"/>
          </a:xfrm>
          <a:prstGeom prst="roundRect">
            <a:avLst/>
          </a:prstGeom>
          <a:solidFill>
            <a:schemeClr val="accent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600" b="0" i="0" u="none" strike="noStrike" kern="1200" cap="none" spc="0" normalizeH="0" baseline="0" noProof="0">
                <a:ln>
                  <a:noFill/>
                </a:ln>
                <a:solidFill>
                  <a:srgbClr val="FFFFFF"/>
                </a:solidFill>
                <a:effectLst/>
                <a:uLnTx/>
                <a:uFillTx/>
                <a:latin typeface="Calibri" panose="020F0502020204030204"/>
                <a:ea typeface="+mn-ea"/>
                <a:cs typeface="+mn-cs"/>
              </a:rPr>
              <a:t>Timer i jobb</a:t>
            </a:r>
          </a:p>
        </p:txBody>
      </p:sp>
      <p:sp>
        <p:nvSpPr>
          <p:cNvPr id="23" name="Rektangel: avrundede hjørner 22">
            <a:extLst>
              <a:ext uri="{FF2B5EF4-FFF2-40B4-BE49-F238E27FC236}">
                <a16:creationId xmlns:a16="http://schemas.microsoft.com/office/drawing/2014/main" id="{988B37E9-3D9A-1E56-1C68-49E50E4DB9F4}"/>
              </a:ext>
            </a:extLst>
          </p:cNvPr>
          <p:cNvSpPr/>
          <p:nvPr/>
        </p:nvSpPr>
        <p:spPr>
          <a:xfrm>
            <a:off x="4046755" y="4243503"/>
            <a:ext cx="923793" cy="458565"/>
          </a:xfrm>
          <a:prstGeom prst="roundRect">
            <a:avLst/>
          </a:prstGeom>
          <a:solidFill>
            <a:schemeClr val="accent1"/>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600" b="0" i="0" u="none" strike="noStrike" kern="1200" cap="none" spc="0" normalizeH="0" baseline="0" noProof="0">
                <a:ln>
                  <a:noFill/>
                </a:ln>
                <a:solidFill>
                  <a:srgbClr val="FFFFFF"/>
                </a:solidFill>
                <a:effectLst/>
                <a:uLnTx/>
                <a:uFillTx/>
                <a:latin typeface="Calibri" panose="020F0502020204030204"/>
                <a:ea typeface="+mn-ea"/>
                <a:cs typeface="+mn-cs"/>
              </a:rPr>
              <a:t>Timer i jobb</a:t>
            </a:r>
          </a:p>
        </p:txBody>
      </p:sp>
      <p:sp>
        <p:nvSpPr>
          <p:cNvPr id="3" name="TekstSylinder 2">
            <a:extLst>
              <a:ext uri="{FF2B5EF4-FFF2-40B4-BE49-F238E27FC236}">
                <a16:creationId xmlns:a16="http://schemas.microsoft.com/office/drawing/2014/main" id="{43C85A06-CCC2-B1BA-702D-1BC7D22B03BA}"/>
              </a:ext>
            </a:extLst>
          </p:cNvPr>
          <p:cNvSpPr txBox="1"/>
          <p:nvPr/>
        </p:nvSpPr>
        <p:spPr>
          <a:xfrm>
            <a:off x="3890514" y="5191839"/>
            <a:ext cx="378316" cy="387735"/>
          </a:xfrm>
          <a:prstGeom prst="rect">
            <a:avLst/>
          </a:prstGeom>
          <a:noFill/>
        </p:spPr>
        <p:txBody>
          <a:bodyPr wrap="square" rtlCol="0">
            <a:spAutoFit/>
          </a:bodyPr>
          <a:lstStyle/>
          <a:p>
            <a:pPr marL="0" marR="0" lvl="0" indent="0" algn="l" defTabSz="914400" rtl="0" eaLnBrk="1" fontAlgn="auto" latinLnBrk="0" hangingPunct="1">
              <a:lnSpc>
                <a:spcPct val="90000"/>
              </a:lnSpc>
              <a:spcBef>
                <a:spcPts val="800"/>
              </a:spcBef>
              <a:spcAft>
                <a:spcPts val="0"/>
              </a:spcAft>
              <a:buClrTx/>
              <a:buSzTx/>
              <a:buFontTx/>
              <a:buNone/>
              <a:tabLst/>
              <a:defRPr/>
            </a:pPr>
            <a:r>
              <a:rPr kumimoji="0" lang="nb-NO" sz="2133" b="0" i="0" u="none" strike="noStrike" kern="1200" cap="none" spc="0" normalizeH="0" baseline="0" noProof="0">
                <a:ln>
                  <a:noFill/>
                </a:ln>
                <a:solidFill>
                  <a:srgbClr val="000000"/>
                </a:solidFill>
                <a:effectLst/>
                <a:uLnTx/>
                <a:uFillTx/>
                <a:latin typeface="Calibri" panose="020F0502020204030204"/>
                <a:ea typeface="+mn-ea"/>
                <a:cs typeface="+mn-cs"/>
              </a:rPr>
              <a:t>0</a:t>
            </a:r>
          </a:p>
        </p:txBody>
      </p:sp>
      <p:sp>
        <p:nvSpPr>
          <p:cNvPr id="4" name="TekstSylinder 3">
            <a:extLst>
              <a:ext uri="{FF2B5EF4-FFF2-40B4-BE49-F238E27FC236}">
                <a16:creationId xmlns:a16="http://schemas.microsoft.com/office/drawing/2014/main" id="{CEB12E11-5BCB-54C9-9FBB-593DEF3102CA}"/>
              </a:ext>
            </a:extLst>
          </p:cNvPr>
          <p:cNvSpPr txBox="1"/>
          <p:nvPr/>
        </p:nvSpPr>
        <p:spPr>
          <a:xfrm>
            <a:off x="4743440" y="5171637"/>
            <a:ext cx="954527" cy="387735"/>
          </a:xfrm>
          <a:prstGeom prst="rect">
            <a:avLst/>
          </a:prstGeom>
          <a:noFill/>
        </p:spPr>
        <p:txBody>
          <a:bodyPr wrap="square" rtlCol="0">
            <a:spAutoFit/>
          </a:bodyPr>
          <a:lstStyle/>
          <a:p>
            <a:pPr marL="0" marR="0" lvl="0" indent="0" algn="l" defTabSz="914400" rtl="0" eaLnBrk="1" fontAlgn="auto" latinLnBrk="0" hangingPunct="1">
              <a:lnSpc>
                <a:spcPct val="90000"/>
              </a:lnSpc>
              <a:spcBef>
                <a:spcPts val="800"/>
              </a:spcBef>
              <a:spcAft>
                <a:spcPts val="0"/>
              </a:spcAft>
              <a:buClrTx/>
              <a:buSzTx/>
              <a:buFontTx/>
              <a:buNone/>
              <a:tabLst/>
              <a:defRPr/>
            </a:pPr>
            <a:r>
              <a:rPr kumimoji="0" lang="nb-NO" sz="2133" b="0" i="0" u="none" strike="noStrike" kern="1200" cap="none" spc="0" normalizeH="0" baseline="0" noProof="0">
                <a:ln>
                  <a:noFill/>
                </a:ln>
                <a:solidFill>
                  <a:srgbClr val="000000"/>
                </a:solidFill>
                <a:effectLst/>
                <a:uLnTx/>
                <a:uFillTx/>
                <a:latin typeface="Calibri" panose="020F0502020204030204"/>
                <a:ea typeface="+mn-ea"/>
                <a:cs typeface="+mn-cs"/>
              </a:rPr>
              <a:t>3 mnd.</a:t>
            </a:r>
          </a:p>
        </p:txBody>
      </p:sp>
      <p:sp>
        <p:nvSpPr>
          <p:cNvPr id="6" name="TekstSylinder 5">
            <a:extLst>
              <a:ext uri="{FF2B5EF4-FFF2-40B4-BE49-F238E27FC236}">
                <a16:creationId xmlns:a16="http://schemas.microsoft.com/office/drawing/2014/main" id="{3A07C96E-C703-14B0-5974-8CDC011E9C37}"/>
              </a:ext>
            </a:extLst>
          </p:cNvPr>
          <p:cNvSpPr txBox="1"/>
          <p:nvPr/>
        </p:nvSpPr>
        <p:spPr>
          <a:xfrm>
            <a:off x="7897296" y="5171637"/>
            <a:ext cx="1140668" cy="387735"/>
          </a:xfrm>
          <a:prstGeom prst="rect">
            <a:avLst/>
          </a:prstGeom>
          <a:noFill/>
        </p:spPr>
        <p:txBody>
          <a:bodyPr wrap="square" rtlCol="0">
            <a:spAutoFit/>
          </a:bodyPr>
          <a:lstStyle/>
          <a:p>
            <a:pPr marL="0" marR="0" lvl="0" indent="0" algn="l" defTabSz="914400" rtl="0" eaLnBrk="1" fontAlgn="auto" latinLnBrk="0" hangingPunct="1">
              <a:lnSpc>
                <a:spcPct val="90000"/>
              </a:lnSpc>
              <a:spcBef>
                <a:spcPts val="800"/>
              </a:spcBef>
              <a:spcAft>
                <a:spcPts val="0"/>
              </a:spcAft>
              <a:buClrTx/>
              <a:buSzTx/>
              <a:buFontTx/>
              <a:buNone/>
              <a:tabLst/>
              <a:defRPr/>
            </a:pPr>
            <a:r>
              <a:rPr kumimoji="0" lang="nb-NO" sz="2133" b="0" i="0" u="none" strike="noStrike" kern="1200" cap="none" spc="0" normalizeH="0" baseline="0" noProof="0">
                <a:ln>
                  <a:noFill/>
                </a:ln>
                <a:solidFill>
                  <a:srgbClr val="000000"/>
                </a:solidFill>
                <a:effectLst/>
                <a:uLnTx/>
                <a:uFillTx/>
                <a:latin typeface="Calibri" panose="020F0502020204030204"/>
                <a:ea typeface="+mn-ea"/>
                <a:cs typeface="+mn-cs"/>
              </a:rPr>
              <a:t>12 mnd.</a:t>
            </a:r>
          </a:p>
        </p:txBody>
      </p:sp>
    </p:spTree>
    <p:extLst>
      <p:ext uri="{BB962C8B-B14F-4D97-AF65-F5344CB8AC3E}">
        <p14:creationId xmlns:p14="http://schemas.microsoft.com/office/powerpoint/2010/main" val="15577504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4CFFB-F2E3-AC90-EDD6-BB84B5EB878C}"/>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D496496F-F1C7-3769-8890-DCF9DC0ECBB4}"/>
              </a:ext>
            </a:extLst>
          </p:cNvPr>
          <p:cNvSpPr>
            <a:spLocks noGrp="1"/>
          </p:cNvSpPr>
          <p:nvPr>
            <p:ph type="title"/>
          </p:nvPr>
        </p:nvSpPr>
        <p:spPr/>
        <p:txBody>
          <a:bodyPr>
            <a:normAutofit/>
          </a:bodyPr>
          <a:lstStyle/>
          <a:p>
            <a:r>
              <a:rPr lang="nb-NO"/>
              <a:t>Vi måler andel og antall timer i arbeid</a:t>
            </a:r>
          </a:p>
        </p:txBody>
      </p:sp>
      <p:sp>
        <p:nvSpPr>
          <p:cNvPr id="5" name="Plassholder for lysbildenummer 4">
            <a:extLst>
              <a:ext uri="{FF2B5EF4-FFF2-40B4-BE49-F238E27FC236}">
                <a16:creationId xmlns:a16="http://schemas.microsoft.com/office/drawing/2014/main" id="{CE0E519F-7AD0-5735-0CA1-9880668FFBB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102788-B3AA-6746-B4E5-C52EBB4D0CEE}" type="slidenum">
              <a:rPr kumimoji="0" lang="nb-NO" sz="800" b="0" i="0" u="none" strike="noStrike" kern="1200" cap="none" spc="0" normalizeH="0" baseline="0" noProof="0" smtClean="0">
                <a:ln>
                  <a:noFill/>
                </a:ln>
                <a:solidFill>
                  <a:srgbClr val="3E3832"/>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nb-NO" sz="800" b="0" i="0" u="none" strike="noStrike" kern="1200" cap="none" spc="0" normalizeH="0" baseline="0" noProof="0">
              <a:ln>
                <a:noFill/>
              </a:ln>
              <a:solidFill>
                <a:srgbClr val="3E3832"/>
              </a:solidFill>
              <a:effectLst/>
              <a:uLnTx/>
              <a:uFillTx/>
              <a:latin typeface="Arial" panose="020B0604020202020204" pitchFamily="34" charset="0"/>
              <a:ea typeface="+mn-ea"/>
              <a:cs typeface="Arial" panose="020B0604020202020204" pitchFamily="34" charset="0"/>
            </a:endParaRPr>
          </a:p>
        </p:txBody>
      </p:sp>
      <p:cxnSp>
        <p:nvCxnSpPr>
          <p:cNvPr id="10" name="Rett pilkobling 9">
            <a:extLst>
              <a:ext uri="{FF2B5EF4-FFF2-40B4-BE49-F238E27FC236}">
                <a16:creationId xmlns:a16="http://schemas.microsoft.com/office/drawing/2014/main" id="{8D910FDC-43DE-88C9-7257-E8F5C4BD9D00}"/>
              </a:ext>
            </a:extLst>
          </p:cNvPr>
          <p:cNvCxnSpPr>
            <a:cxnSpLocks/>
          </p:cNvCxnSpPr>
          <p:nvPr/>
        </p:nvCxnSpPr>
        <p:spPr>
          <a:xfrm>
            <a:off x="2980706" y="5007711"/>
            <a:ext cx="5559982"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Rett linje 10">
            <a:extLst>
              <a:ext uri="{FF2B5EF4-FFF2-40B4-BE49-F238E27FC236}">
                <a16:creationId xmlns:a16="http://schemas.microsoft.com/office/drawing/2014/main" id="{C518F3C0-2461-69D0-23BB-750E58D4EC22}"/>
              </a:ext>
            </a:extLst>
          </p:cNvPr>
          <p:cNvCxnSpPr/>
          <p:nvPr/>
        </p:nvCxnSpPr>
        <p:spPr>
          <a:xfrm>
            <a:off x="4046758" y="4843786"/>
            <a:ext cx="0" cy="30736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Grafikk 11" descr="Merke med heldekkende fyll">
            <a:extLst>
              <a:ext uri="{FF2B5EF4-FFF2-40B4-BE49-F238E27FC236}">
                <a16:creationId xmlns:a16="http://schemas.microsoft.com/office/drawing/2014/main" id="{2FE3F293-F7AC-0226-6D67-C6020B2AB86D}"/>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765870" y="4134889"/>
            <a:ext cx="480000" cy="480000"/>
          </a:xfrm>
          <a:prstGeom prst="rect">
            <a:avLst/>
          </a:prstGeom>
        </p:spPr>
      </p:pic>
      <p:cxnSp>
        <p:nvCxnSpPr>
          <p:cNvPr id="16" name="Rett linje 15">
            <a:extLst>
              <a:ext uri="{FF2B5EF4-FFF2-40B4-BE49-F238E27FC236}">
                <a16:creationId xmlns:a16="http://schemas.microsoft.com/office/drawing/2014/main" id="{692D8854-EFE3-B1EE-68C4-5975A0439808}"/>
              </a:ext>
            </a:extLst>
          </p:cNvPr>
          <p:cNvCxnSpPr/>
          <p:nvPr/>
        </p:nvCxnSpPr>
        <p:spPr>
          <a:xfrm>
            <a:off x="8093669" y="4870166"/>
            <a:ext cx="0" cy="29008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Rektangel: avrundede hjørner 21">
            <a:extLst>
              <a:ext uri="{FF2B5EF4-FFF2-40B4-BE49-F238E27FC236}">
                <a16:creationId xmlns:a16="http://schemas.microsoft.com/office/drawing/2014/main" id="{287F0E56-EB42-E879-22FB-48BB9FC9E713}"/>
              </a:ext>
            </a:extLst>
          </p:cNvPr>
          <p:cNvSpPr/>
          <p:nvPr/>
        </p:nvSpPr>
        <p:spPr>
          <a:xfrm>
            <a:off x="4038217" y="5605668"/>
            <a:ext cx="4034961" cy="587608"/>
          </a:xfrm>
          <a:prstGeom prst="roundRect">
            <a:avLst/>
          </a:prstGeom>
          <a:solidFill>
            <a:schemeClr val="accent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600" b="0" i="0" u="none" strike="noStrike" kern="1200" cap="none" spc="0" normalizeH="0" baseline="0" noProof="0">
                <a:ln>
                  <a:noFill/>
                </a:ln>
                <a:solidFill>
                  <a:srgbClr val="FFFFFF"/>
                </a:solidFill>
                <a:effectLst/>
                <a:uLnTx/>
                <a:uFillTx/>
                <a:latin typeface="Calibri" panose="020F0502020204030204"/>
                <a:ea typeface="+mn-ea"/>
                <a:cs typeface="+mn-cs"/>
              </a:rPr>
              <a:t>Timer i jobb</a:t>
            </a:r>
          </a:p>
        </p:txBody>
      </p:sp>
      <p:sp>
        <p:nvSpPr>
          <p:cNvPr id="3" name="TekstSylinder 2">
            <a:extLst>
              <a:ext uri="{FF2B5EF4-FFF2-40B4-BE49-F238E27FC236}">
                <a16:creationId xmlns:a16="http://schemas.microsoft.com/office/drawing/2014/main" id="{BE616BFA-8256-8F2C-C607-7A01BE639F52}"/>
              </a:ext>
            </a:extLst>
          </p:cNvPr>
          <p:cNvSpPr txBox="1"/>
          <p:nvPr/>
        </p:nvSpPr>
        <p:spPr>
          <a:xfrm>
            <a:off x="3890514" y="5191839"/>
            <a:ext cx="378316" cy="387735"/>
          </a:xfrm>
          <a:prstGeom prst="rect">
            <a:avLst/>
          </a:prstGeom>
          <a:noFill/>
        </p:spPr>
        <p:txBody>
          <a:bodyPr wrap="square" rtlCol="0">
            <a:spAutoFit/>
          </a:bodyPr>
          <a:lstStyle/>
          <a:p>
            <a:pPr marL="0" marR="0" lvl="0" indent="0" algn="l" defTabSz="914400" rtl="0" eaLnBrk="1" fontAlgn="auto" latinLnBrk="0" hangingPunct="1">
              <a:lnSpc>
                <a:spcPct val="90000"/>
              </a:lnSpc>
              <a:spcBef>
                <a:spcPts val="800"/>
              </a:spcBef>
              <a:spcAft>
                <a:spcPts val="0"/>
              </a:spcAft>
              <a:buClrTx/>
              <a:buSzTx/>
              <a:buFontTx/>
              <a:buNone/>
              <a:tabLst/>
              <a:defRPr/>
            </a:pPr>
            <a:r>
              <a:rPr kumimoji="0" lang="nb-NO" sz="2133" b="0" i="0" u="none" strike="noStrike" kern="1200" cap="none" spc="0" normalizeH="0" baseline="0" noProof="0">
                <a:ln>
                  <a:noFill/>
                </a:ln>
                <a:solidFill>
                  <a:srgbClr val="000000"/>
                </a:solidFill>
                <a:effectLst/>
                <a:uLnTx/>
                <a:uFillTx/>
                <a:latin typeface="Calibri" panose="020F0502020204030204"/>
                <a:ea typeface="+mn-ea"/>
                <a:cs typeface="+mn-cs"/>
              </a:rPr>
              <a:t>0</a:t>
            </a:r>
          </a:p>
        </p:txBody>
      </p:sp>
      <p:sp>
        <p:nvSpPr>
          <p:cNvPr id="6" name="TekstSylinder 5">
            <a:extLst>
              <a:ext uri="{FF2B5EF4-FFF2-40B4-BE49-F238E27FC236}">
                <a16:creationId xmlns:a16="http://schemas.microsoft.com/office/drawing/2014/main" id="{311ED172-B046-AC8E-1054-B5035E05C449}"/>
              </a:ext>
            </a:extLst>
          </p:cNvPr>
          <p:cNvSpPr txBox="1"/>
          <p:nvPr/>
        </p:nvSpPr>
        <p:spPr>
          <a:xfrm>
            <a:off x="7897296" y="5171637"/>
            <a:ext cx="1140668" cy="387735"/>
          </a:xfrm>
          <a:prstGeom prst="rect">
            <a:avLst/>
          </a:prstGeom>
          <a:noFill/>
        </p:spPr>
        <p:txBody>
          <a:bodyPr wrap="square" rtlCol="0">
            <a:spAutoFit/>
          </a:bodyPr>
          <a:lstStyle/>
          <a:p>
            <a:pPr marL="0" marR="0" lvl="0" indent="0" algn="l" defTabSz="914400" rtl="0" eaLnBrk="1" fontAlgn="auto" latinLnBrk="0" hangingPunct="1">
              <a:lnSpc>
                <a:spcPct val="90000"/>
              </a:lnSpc>
              <a:spcBef>
                <a:spcPts val="800"/>
              </a:spcBef>
              <a:spcAft>
                <a:spcPts val="0"/>
              </a:spcAft>
              <a:buClrTx/>
              <a:buSzTx/>
              <a:buFontTx/>
              <a:buNone/>
              <a:tabLst/>
              <a:defRPr/>
            </a:pPr>
            <a:r>
              <a:rPr kumimoji="0" lang="nb-NO" sz="2133" b="0" i="0" u="none" strike="noStrike" kern="1200" cap="none" spc="0" normalizeH="0" baseline="0" noProof="0">
                <a:ln>
                  <a:noFill/>
                </a:ln>
                <a:solidFill>
                  <a:srgbClr val="000000"/>
                </a:solidFill>
                <a:effectLst/>
                <a:uLnTx/>
                <a:uFillTx/>
                <a:latin typeface="Calibri" panose="020F0502020204030204"/>
                <a:ea typeface="+mn-ea"/>
                <a:cs typeface="+mn-cs"/>
              </a:rPr>
              <a:t>12 mnd.</a:t>
            </a:r>
          </a:p>
        </p:txBody>
      </p:sp>
    </p:spTree>
    <p:extLst>
      <p:ext uri="{BB962C8B-B14F-4D97-AF65-F5344CB8AC3E}">
        <p14:creationId xmlns:p14="http://schemas.microsoft.com/office/powerpoint/2010/main" val="26797258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66A554-9D34-68C6-2839-5016814E0890}"/>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3A1B695C-00A2-E9B4-F5E0-A3D7B751C4D8}"/>
              </a:ext>
            </a:extLst>
          </p:cNvPr>
          <p:cNvSpPr>
            <a:spLocks noGrp="1"/>
          </p:cNvSpPr>
          <p:nvPr>
            <p:ph type="title"/>
          </p:nvPr>
        </p:nvSpPr>
        <p:spPr/>
        <p:txBody>
          <a:bodyPr>
            <a:normAutofit/>
          </a:bodyPr>
          <a:lstStyle/>
          <a:p>
            <a:r>
              <a:rPr lang="nb-NO"/>
              <a:t>Hovedmålet for tiltak – antall arbeidstimer neste 12 </a:t>
            </a:r>
            <a:r>
              <a:rPr lang="nb-NO" err="1"/>
              <a:t>mnd</a:t>
            </a:r>
            <a:endParaRPr lang="nb-NO"/>
          </a:p>
        </p:txBody>
      </p:sp>
      <p:sp>
        <p:nvSpPr>
          <p:cNvPr id="5" name="Plassholder for lysbildenummer 4">
            <a:extLst>
              <a:ext uri="{FF2B5EF4-FFF2-40B4-BE49-F238E27FC236}">
                <a16:creationId xmlns:a16="http://schemas.microsoft.com/office/drawing/2014/main" id="{714F0FBA-D3EA-EE95-E895-B8463C10BA2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102788-B3AA-6746-B4E5-C52EBB4D0CEE}" type="slidenum">
              <a:rPr kumimoji="0" lang="nb-NO" sz="800" b="0" i="0" u="none" strike="noStrike" kern="1200" cap="none" spc="0" normalizeH="0" baseline="0" noProof="0" smtClean="0">
                <a:ln>
                  <a:noFill/>
                </a:ln>
                <a:solidFill>
                  <a:srgbClr val="3E3832"/>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nb-NO" sz="800" b="0" i="0" u="none" strike="noStrike" kern="1200" cap="none" spc="0" normalizeH="0" baseline="0" noProof="0">
              <a:ln>
                <a:noFill/>
              </a:ln>
              <a:solidFill>
                <a:srgbClr val="3E3832"/>
              </a:solidFill>
              <a:effectLst/>
              <a:uLnTx/>
              <a:uFillTx/>
              <a:latin typeface="Arial" panose="020B0604020202020204" pitchFamily="34" charset="0"/>
              <a:ea typeface="+mn-ea"/>
              <a:cs typeface="Arial" panose="020B0604020202020204" pitchFamily="34" charset="0"/>
            </a:endParaRPr>
          </a:p>
        </p:txBody>
      </p:sp>
      <p:cxnSp>
        <p:nvCxnSpPr>
          <p:cNvPr id="10" name="Rett pilkobling 9">
            <a:extLst>
              <a:ext uri="{FF2B5EF4-FFF2-40B4-BE49-F238E27FC236}">
                <a16:creationId xmlns:a16="http://schemas.microsoft.com/office/drawing/2014/main" id="{A4A7669F-D132-6A6E-A1B5-5DA4EA7A4426}"/>
              </a:ext>
            </a:extLst>
          </p:cNvPr>
          <p:cNvCxnSpPr/>
          <p:nvPr/>
        </p:nvCxnSpPr>
        <p:spPr>
          <a:xfrm>
            <a:off x="3169631" y="3226412"/>
            <a:ext cx="541135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Rett linje 10">
            <a:extLst>
              <a:ext uri="{FF2B5EF4-FFF2-40B4-BE49-F238E27FC236}">
                <a16:creationId xmlns:a16="http://schemas.microsoft.com/office/drawing/2014/main" id="{7FAA1427-1A22-BB7A-0BE0-DF4159FC7B80}"/>
              </a:ext>
            </a:extLst>
          </p:cNvPr>
          <p:cNvCxnSpPr/>
          <p:nvPr/>
        </p:nvCxnSpPr>
        <p:spPr>
          <a:xfrm>
            <a:off x="4087060" y="3062487"/>
            <a:ext cx="0" cy="30736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Grafikk 11" descr="Merke med heldekkende fyll">
            <a:extLst>
              <a:ext uri="{FF2B5EF4-FFF2-40B4-BE49-F238E27FC236}">
                <a16:creationId xmlns:a16="http://schemas.microsoft.com/office/drawing/2014/main" id="{2C9E92F8-0702-845B-0125-A41AFC7ED842}"/>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806172" y="2353590"/>
            <a:ext cx="480000" cy="480000"/>
          </a:xfrm>
          <a:prstGeom prst="rect">
            <a:avLst/>
          </a:prstGeom>
        </p:spPr>
      </p:pic>
      <p:cxnSp>
        <p:nvCxnSpPr>
          <p:cNvPr id="16" name="Rett linje 15">
            <a:extLst>
              <a:ext uri="{FF2B5EF4-FFF2-40B4-BE49-F238E27FC236}">
                <a16:creationId xmlns:a16="http://schemas.microsoft.com/office/drawing/2014/main" id="{3C6397B5-4F08-89C2-C096-9D7C53BEC5DC}"/>
              </a:ext>
            </a:extLst>
          </p:cNvPr>
          <p:cNvCxnSpPr/>
          <p:nvPr/>
        </p:nvCxnSpPr>
        <p:spPr>
          <a:xfrm>
            <a:off x="8133971" y="3088867"/>
            <a:ext cx="0" cy="29008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Rektangel: avrundede hjørner 21">
            <a:extLst>
              <a:ext uri="{FF2B5EF4-FFF2-40B4-BE49-F238E27FC236}">
                <a16:creationId xmlns:a16="http://schemas.microsoft.com/office/drawing/2014/main" id="{A135A9E3-CFDC-7013-B501-59EEE897937A}"/>
              </a:ext>
            </a:extLst>
          </p:cNvPr>
          <p:cNvSpPr/>
          <p:nvPr/>
        </p:nvSpPr>
        <p:spPr>
          <a:xfrm>
            <a:off x="4078519" y="3824369"/>
            <a:ext cx="4034961" cy="587608"/>
          </a:xfrm>
          <a:prstGeom prst="roundRect">
            <a:avLst/>
          </a:prstGeom>
          <a:solidFill>
            <a:schemeClr val="accent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600" b="0" i="0" u="none" strike="noStrike" kern="1200" cap="none" spc="0" normalizeH="0" baseline="0" noProof="0">
                <a:ln>
                  <a:noFill/>
                </a:ln>
                <a:solidFill>
                  <a:srgbClr val="FFFFFF"/>
                </a:solidFill>
                <a:effectLst/>
                <a:uLnTx/>
                <a:uFillTx/>
                <a:latin typeface="Calibri" panose="020F0502020204030204"/>
                <a:ea typeface="+mn-ea"/>
                <a:cs typeface="+mn-cs"/>
              </a:rPr>
              <a:t>Timer i jobb</a:t>
            </a:r>
          </a:p>
        </p:txBody>
      </p:sp>
      <p:sp>
        <p:nvSpPr>
          <p:cNvPr id="3" name="TekstSylinder 2">
            <a:extLst>
              <a:ext uri="{FF2B5EF4-FFF2-40B4-BE49-F238E27FC236}">
                <a16:creationId xmlns:a16="http://schemas.microsoft.com/office/drawing/2014/main" id="{8617D7C5-ABE5-259C-750C-991CAF46B110}"/>
              </a:ext>
            </a:extLst>
          </p:cNvPr>
          <p:cNvSpPr txBox="1"/>
          <p:nvPr/>
        </p:nvSpPr>
        <p:spPr>
          <a:xfrm>
            <a:off x="3930816" y="3410540"/>
            <a:ext cx="378316" cy="387735"/>
          </a:xfrm>
          <a:prstGeom prst="rect">
            <a:avLst/>
          </a:prstGeom>
          <a:noFill/>
        </p:spPr>
        <p:txBody>
          <a:bodyPr wrap="square" rtlCol="0">
            <a:spAutoFit/>
          </a:bodyPr>
          <a:lstStyle/>
          <a:p>
            <a:pPr marL="0" marR="0" lvl="0" indent="0" algn="l" defTabSz="914400" rtl="0" eaLnBrk="1" fontAlgn="auto" latinLnBrk="0" hangingPunct="1">
              <a:lnSpc>
                <a:spcPct val="90000"/>
              </a:lnSpc>
              <a:spcBef>
                <a:spcPts val="800"/>
              </a:spcBef>
              <a:spcAft>
                <a:spcPts val="0"/>
              </a:spcAft>
              <a:buClrTx/>
              <a:buSzTx/>
              <a:buFontTx/>
              <a:buNone/>
              <a:tabLst/>
              <a:defRPr/>
            </a:pPr>
            <a:r>
              <a:rPr kumimoji="0" lang="nb-NO" sz="2133" b="0" i="0" u="none" strike="noStrike" kern="1200" cap="none" spc="0" normalizeH="0" baseline="0" noProof="0">
                <a:ln>
                  <a:noFill/>
                </a:ln>
                <a:solidFill>
                  <a:srgbClr val="000000"/>
                </a:solidFill>
                <a:effectLst/>
                <a:uLnTx/>
                <a:uFillTx/>
                <a:latin typeface="Calibri" panose="020F0502020204030204"/>
                <a:ea typeface="+mn-ea"/>
                <a:cs typeface="+mn-cs"/>
              </a:rPr>
              <a:t>0</a:t>
            </a:r>
          </a:p>
        </p:txBody>
      </p:sp>
      <p:sp>
        <p:nvSpPr>
          <p:cNvPr id="6" name="TekstSylinder 5">
            <a:extLst>
              <a:ext uri="{FF2B5EF4-FFF2-40B4-BE49-F238E27FC236}">
                <a16:creationId xmlns:a16="http://schemas.microsoft.com/office/drawing/2014/main" id="{42E9D2B9-B101-0CDB-72B0-F75A275A6220}"/>
              </a:ext>
            </a:extLst>
          </p:cNvPr>
          <p:cNvSpPr txBox="1"/>
          <p:nvPr/>
        </p:nvSpPr>
        <p:spPr>
          <a:xfrm>
            <a:off x="7937598" y="3390338"/>
            <a:ext cx="1140668" cy="387735"/>
          </a:xfrm>
          <a:prstGeom prst="rect">
            <a:avLst/>
          </a:prstGeom>
          <a:noFill/>
        </p:spPr>
        <p:txBody>
          <a:bodyPr wrap="square" rtlCol="0">
            <a:spAutoFit/>
          </a:bodyPr>
          <a:lstStyle/>
          <a:p>
            <a:pPr marL="0" marR="0" lvl="0" indent="0" algn="l" defTabSz="914400" rtl="0" eaLnBrk="1" fontAlgn="auto" latinLnBrk="0" hangingPunct="1">
              <a:lnSpc>
                <a:spcPct val="90000"/>
              </a:lnSpc>
              <a:spcBef>
                <a:spcPts val="800"/>
              </a:spcBef>
              <a:spcAft>
                <a:spcPts val="0"/>
              </a:spcAft>
              <a:buClrTx/>
              <a:buSzTx/>
              <a:buFontTx/>
              <a:buNone/>
              <a:tabLst/>
              <a:defRPr/>
            </a:pPr>
            <a:r>
              <a:rPr kumimoji="0" lang="nb-NO" sz="2133" b="0" i="0" u="none" strike="noStrike" kern="1200" cap="none" spc="0" normalizeH="0" baseline="0" noProof="0">
                <a:ln>
                  <a:noFill/>
                </a:ln>
                <a:solidFill>
                  <a:srgbClr val="000000"/>
                </a:solidFill>
                <a:effectLst/>
                <a:uLnTx/>
                <a:uFillTx/>
                <a:latin typeface="Calibri" panose="020F0502020204030204"/>
                <a:ea typeface="+mn-ea"/>
                <a:cs typeface="+mn-cs"/>
              </a:rPr>
              <a:t>12 mnd.</a:t>
            </a:r>
          </a:p>
        </p:txBody>
      </p:sp>
    </p:spTree>
    <p:extLst>
      <p:ext uri="{BB962C8B-B14F-4D97-AF65-F5344CB8AC3E}">
        <p14:creationId xmlns:p14="http://schemas.microsoft.com/office/powerpoint/2010/main" val="1597373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C6334E48-048B-20AA-A5A0-4D9A6A7C3643}"/>
              </a:ext>
            </a:extLst>
          </p:cNvPr>
          <p:cNvSpPr/>
          <p:nvPr/>
        </p:nvSpPr>
        <p:spPr>
          <a:xfrm>
            <a:off x="-90542" y="-74815"/>
            <a:ext cx="12517395" cy="7406833"/>
          </a:xfrm>
          <a:prstGeom prst="rect">
            <a:avLst/>
          </a:prstGeom>
          <a:solidFill>
            <a:srgbClr val="1618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cxnSp>
        <p:nvCxnSpPr>
          <p:cNvPr id="26" name="Rett pil 25">
            <a:extLst>
              <a:ext uri="{FF2B5EF4-FFF2-40B4-BE49-F238E27FC236}">
                <a16:creationId xmlns:a16="http://schemas.microsoft.com/office/drawing/2014/main" id="{1DCADA7D-1584-C69B-A41A-9B42CBA69952}"/>
              </a:ext>
            </a:extLst>
          </p:cNvPr>
          <p:cNvCxnSpPr>
            <a:cxnSpLocks/>
          </p:cNvCxnSpPr>
          <p:nvPr/>
        </p:nvCxnSpPr>
        <p:spPr>
          <a:xfrm>
            <a:off x="5186968" y="3606451"/>
            <a:ext cx="1818064" cy="0"/>
          </a:xfrm>
          <a:prstGeom prst="straightConnector1">
            <a:avLst/>
          </a:prstGeom>
          <a:ln w="177800">
            <a:solidFill>
              <a:schemeClr val="bg1"/>
            </a:solidFill>
            <a:tailEnd type="triangle"/>
          </a:ln>
        </p:spPr>
        <p:style>
          <a:lnRef idx="2">
            <a:schemeClr val="accent1"/>
          </a:lnRef>
          <a:fillRef idx="0">
            <a:schemeClr val="accent1"/>
          </a:fillRef>
          <a:effectRef idx="1">
            <a:schemeClr val="accent1"/>
          </a:effectRef>
          <a:fontRef idx="minor">
            <a:schemeClr val="tx1"/>
          </a:fontRef>
        </p:style>
      </p:cxnSp>
      <p:grpSp>
        <p:nvGrpSpPr>
          <p:cNvPr id="12" name="Gruppe 11">
            <a:extLst>
              <a:ext uri="{FF2B5EF4-FFF2-40B4-BE49-F238E27FC236}">
                <a16:creationId xmlns:a16="http://schemas.microsoft.com/office/drawing/2014/main" id="{DAE3D95D-9BE6-6600-0E51-FE3F6D92C512}"/>
              </a:ext>
            </a:extLst>
          </p:cNvPr>
          <p:cNvGrpSpPr/>
          <p:nvPr/>
        </p:nvGrpSpPr>
        <p:grpSpPr>
          <a:xfrm>
            <a:off x="-1193335" y="633721"/>
            <a:ext cx="6539696" cy="5989760"/>
            <a:chOff x="0" y="1047464"/>
            <a:chExt cx="6539696" cy="5989760"/>
          </a:xfrm>
        </p:grpSpPr>
        <p:pic>
          <p:nvPicPr>
            <p:cNvPr id="8" name="Bilde 7" descr="Et bilde som inneholder skjermbilde, tekst, diagram, Font&#10;&#10;Automatisk generert beskrivelse">
              <a:extLst>
                <a:ext uri="{FF2B5EF4-FFF2-40B4-BE49-F238E27FC236}">
                  <a16:creationId xmlns:a16="http://schemas.microsoft.com/office/drawing/2014/main" id="{9E0EDA3A-3C0B-5349-AA57-CA19CB87F911}"/>
                </a:ext>
              </a:extLst>
            </p:cNvPr>
            <p:cNvPicPr>
              <a:picLocks noChangeAspect="1"/>
            </p:cNvPicPr>
            <p:nvPr/>
          </p:nvPicPr>
          <p:blipFill rotWithShape="1">
            <a:blip r:embed="rId3"/>
            <a:srcRect r="38586"/>
            <a:stretch/>
          </p:blipFill>
          <p:spPr>
            <a:xfrm>
              <a:off x="0" y="1047464"/>
              <a:ext cx="6539696" cy="5989760"/>
            </a:xfrm>
            <a:prstGeom prst="rect">
              <a:avLst/>
            </a:prstGeom>
          </p:spPr>
        </p:pic>
        <p:sp>
          <p:nvSpPr>
            <p:cNvPr id="9" name="Rektangel 8">
              <a:extLst>
                <a:ext uri="{FF2B5EF4-FFF2-40B4-BE49-F238E27FC236}">
                  <a16:creationId xmlns:a16="http://schemas.microsoft.com/office/drawing/2014/main" id="{D29E5423-EF18-77D1-763C-D4D2D3944D38}"/>
                </a:ext>
              </a:extLst>
            </p:cNvPr>
            <p:cNvSpPr/>
            <p:nvPr/>
          </p:nvSpPr>
          <p:spPr>
            <a:xfrm>
              <a:off x="1399676" y="2720050"/>
              <a:ext cx="2292648" cy="2669349"/>
            </a:xfrm>
            <a:prstGeom prst="rect">
              <a:avLst/>
            </a:prstGeom>
            <a:solidFill>
              <a:srgbClr val="1618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 name="Rektangel 9">
              <a:extLst>
                <a:ext uri="{FF2B5EF4-FFF2-40B4-BE49-F238E27FC236}">
                  <a16:creationId xmlns:a16="http://schemas.microsoft.com/office/drawing/2014/main" id="{53DE273E-2A6C-3DC4-80FA-310A77BDA278}"/>
                </a:ext>
              </a:extLst>
            </p:cNvPr>
            <p:cNvSpPr/>
            <p:nvPr/>
          </p:nvSpPr>
          <p:spPr>
            <a:xfrm>
              <a:off x="1765267" y="4878637"/>
              <a:ext cx="2484571" cy="2158587"/>
            </a:xfrm>
            <a:prstGeom prst="rect">
              <a:avLst/>
            </a:prstGeom>
            <a:solidFill>
              <a:srgbClr val="1618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 name="Rektangel 10">
              <a:extLst>
                <a:ext uri="{FF2B5EF4-FFF2-40B4-BE49-F238E27FC236}">
                  <a16:creationId xmlns:a16="http://schemas.microsoft.com/office/drawing/2014/main" id="{E2E7EBAF-40AF-6941-DE71-97F3F51A2592}"/>
                </a:ext>
              </a:extLst>
            </p:cNvPr>
            <p:cNvSpPr/>
            <p:nvPr/>
          </p:nvSpPr>
          <p:spPr>
            <a:xfrm>
              <a:off x="1486510" y="2604689"/>
              <a:ext cx="2484571" cy="358362"/>
            </a:xfrm>
            <a:prstGeom prst="rect">
              <a:avLst/>
            </a:prstGeom>
            <a:solidFill>
              <a:srgbClr val="1618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
        <p:nvSpPr>
          <p:cNvPr id="24" name="TekstSylinder 23">
            <a:extLst>
              <a:ext uri="{FF2B5EF4-FFF2-40B4-BE49-F238E27FC236}">
                <a16:creationId xmlns:a16="http://schemas.microsoft.com/office/drawing/2014/main" id="{34A0FEFE-DEC1-B2F2-8FB6-19D8A96876BA}"/>
              </a:ext>
            </a:extLst>
          </p:cNvPr>
          <p:cNvSpPr txBox="1"/>
          <p:nvPr/>
        </p:nvSpPr>
        <p:spPr>
          <a:xfrm>
            <a:off x="7420585" y="3166755"/>
            <a:ext cx="4771415"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3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Faktisk arbeidstid</a:t>
            </a:r>
          </a:p>
        </p:txBody>
      </p:sp>
      <p:sp>
        <p:nvSpPr>
          <p:cNvPr id="3" name="TextBox 2">
            <a:extLst>
              <a:ext uri="{FF2B5EF4-FFF2-40B4-BE49-F238E27FC236}">
                <a16:creationId xmlns:a16="http://schemas.microsoft.com/office/drawing/2014/main" id="{3C3331B4-DDF9-7820-F311-02261884434F}"/>
              </a:ext>
            </a:extLst>
          </p:cNvPr>
          <p:cNvSpPr txBox="1"/>
          <p:nvPr/>
        </p:nvSpPr>
        <p:spPr>
          <a:xfrm>
            <a:off x="4151534" y="4371898"/>
            <a:ext cx="7996809" cy="212365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4400" b="1" i="0" u="none" strike="noStrike" kern="1200" cap="none" spc="0" normalizeH="0" baseline="0" noProof="0">
              <a:ln>
                <a:noFill/>
              </a:ln>
              <a:solidFill>
                <a:srgbClr val="FFFFFF"/>
              </a:solidFill>
              <a:effectLst/>
              <a:uLnTx/>
              <a:uFillTx/>
              <a:latin typeface="Arial"/>
              <a:ea typeface="+mn-ea"/>
              <a:cs typeface="Arial"/>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sz="4400" b="0" i="0" u="none" strike="noStrike" kern="1200" cap="none" spc="0" normalizeH="0" baseline="0" noProof="0">
                <a:ln>
                  <a:noFill/>
                </a:ln>
                <a:solidFill>
                  <a:srgbClr val="634689">
                    <a:lumMod val="40000"/>
                    <a:lumOff val="60000"/>
                  </a:srgbClr>
                </a:solidFill>
                <a:effectLst/>
                <a:uLnTx/>
                <a:uFillTx/>
                <a:latin typeface="Arial"/>
                <a:ea typeface="+mn-ea"/>
                <a:cs typeface="Arial"/>
              </a:rPr>
              <a:t>...men er det mer eller mindre enn man kunne forventet? </a:t>
            </a:r>
            <a:endParaRPr kumimoji="0" lang="nb-NO" sz="4400" b="0" i="0" u="none" strike="noStrike" kern="1200" cap="none" spc="0" normalizeH="0" baseline="0" noProof="0">
              <a:ln>
                <a:noFill/>
              </a:ln>
              <a:solidFill>
                <a:srgbClr val="634689">
                  <a:lumMod val="40000"/>
                  <a:lumOff val="60000"/>
                </a:srgbClr>
              </a:solidFill>
              <a:effectLst/>
              <a:uLnTx/>
              <a:uFillTx/>
              <a:latin typeface="Arial" panose="020B0604020202020204" pitchFamily="34" charset="0"/>
              <a:ea typeface="+mn-ea"/>
              <a:cs typeface="Arial" panose="020B0604020202020204" pitchFamily="34" charset="0"/>
            </a:endParaRPr>
          </a:p>
        </p:txBody>
      </p:sp>
      <p:sp>
        <p:nvSpPr>
          <p:cNvPr id="4" name="Rounded Rectangle 1">
            <a:extLst>
              <a:ext uri="{FF2B5EF4-FFF2-40B4-BE49-F238E27FC236}">
                <a16:creationId xmlns:a16="http://schemas.microsoft.com/office/drawing/2014/main" id="{80095007-84D7-AB94-EB53-6754C68C749B}"/>
              </a:ext>
            </a:extLst>
          </p:cNvPr>
          <p:cNvSpPr/>
          <p:nvPr/>
        </p:nvSpPr>
        <p:spPr>
          <a:xfrm>
            <a:off x="1853180" y="3067115"/>
            <a:ext cx="3277547" cy="3157164"/>
          </a:xfrm>
          <a:prstGeom prst="roundRect">
            <a:avLst/>
          </a:prstGeom>
          <a:blipFill dpi="0" rotWithShape="1">
            <a:blip r:embed="rId4">
              <a:alphaModFix amt="67000"/>
            </a:blip>
            <a:srcRect/>
            <a:tile tx="0" ty="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NO"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TekstSylinder 23">
            <a:extLst>
              <a:ext uri="{FF2B5EF4-FFF2-40B4-BE49-F238E27FC236}">
                <a16:creationId xmlns:a16="http://schemas.microsoft.com/office/drawing/2014/main" id="{AAAB7F47-153E-C1E7-8DD3-27DF543E14F9}"/>
              </a:ext>
            </a:extLst>
          </p:cNvPr>
          <p:cNvSpPr txBox="1"/>
          <p:nvPr/>
        </p:nvSpPr>
        <p:spPr>
          <a:xfrm>
            <a:off x="7420585" y="3769326"/>
            <a:ext cx="3606834"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3200" b="1" i="0" u="none" strike="noStrike" kern="1200" cap="none" spc="0" normalizeH="0" baseline="0" noProof="0">
                <a:ln>
                  <a:noFill/>
                </a:ln>
                <a:solidFill>
                  <a:srgbClr val="FF9100"/>
                </a:solidFill>
                <a:effectLst/>
                <a:uLnTx/>
                <a:uFillTx/>
                <a:latin typeface="Arial" panose="020B0604020202020204" pitchFamily="34" charset="0"/>
                <a:ea typeface="+mn-ea"/>
                <a:cs typeface="Arial" panose="020B0604020202020204" pitchFamily="34" charset="0"/>
              </a:rPr>
              <a:t>Forventet</a:t>
            </a:r>
            <a:endParaRPr kumimoji="0" lang="nb-NO" sz="3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7" name="Freeform 6">
            <a:extLst>
              <a:ext uri="{FF2B5EF4-FFF2-40B4-BE49-F238E27FC236}">
                <a16:creationId xmlns:a16="http://schemas.microsoft.com/office/drawing/2014/main" id="{2466E936-2219-0FBA-C538-541AF4EF678B}"/>
              </a:ext>
            </a:extLst>
          </p:cNvPr>
          <p:cNvSpPr/>
          <p:nvPr/>
        </p:nvSpPr>
        <p:spPr>
          <a:xfrm>
            <a:off x="7420585" y="3237460"/>
            <a:ext cx="1581665" cy="383079"/>
          </a:xfrm>
          <a:custGeom>
            <a:avLst/>
            <a:gdLst>
              <a:gd name="csX0" fmla="*/ 0 w 1581665"/>
              <a:gd name="csY0" fmla="*/ 383079 h 383079"/>
              <a:gd name="csX1" fmla="*/ 86498 w 1581665"/>
              <a:gd name="csY1" fmla="*/ 358366 h 383079"/>
              <a:gd name="csX2" fmla="*/ 123568 w 1581665"/>
              <a:gd name="csY2" fmla="*/ 346009 h 383079"/>
              <a:gd name="csX3" fmla="*/ 160638 w 1581665"/>
              <a:gd name="csY3" fmla="*/ 321296 h 383079"/>
              <a:gd name="csX4" fmla="*/ 234779 w 1581665"/>
              <a:gd name="csY4" fmla="*/ 296582 h 383079"/>
              <a:gd name="csX5" fmla="*/ 308919 w 1581665"/>
              <a:gd name="csY5" fmla="*/ 247155 h 383079"/>
              <a:gd name="csX6" fmla="*/ 420130 w 1581665"/>
              <a:gd name="csY6" fmla="*/ 210085 h 383079"/>
              <a:gd name="csX7" fmla="*/ 457200 w 1581665"/>
              <a:gd name="csY7" fmla="*/ 197728 h 383079"/>
              <a:gd name="csX8" fmla="*/ 506627 w 1581665"/>
              <a:gd name="csY8" fmla="*/ 185371 h 383079"/>
              <a:gd name="csX9" fmla="*/ 580768 w 1581665"/>
              <a:gd name="csY9" fmla="*/ 160658 h 383079"/>
              <a:gd name="csX10" fmla="*/ 654908 w 1581665"/>
              <a:gd name="csY10" fmla="*/ 135944 h 383079"/>
              <a:gd name="csX11" fmla="*/ 691979 w 1581665"/>
              <a:gd name="csY11" fmla="*/ 123587 h 383079"/>
              <a:gd name="csX12" fmla="*/ 753762 w 1581665"/>
              <a:gd name="csY12" fmla="*/ 111231 h 383079"/>
              <a:gd name="csX13" fmla="*/ 864973 w 1581665"/>
              <a:gd name="csY13" fmla="*/ 74160 h 383079"/>
              <a:gd name="csX14" fmla="*/ 951471 w 1581665"/>
              <a:gd name="csY14" fmla="*/ 49447 h 383079"/>
              <a:gd name="csX15" fmla="*/ 1037968 w 1581665"/>
              <a:gd name="csY15" fmla="*/ 37090 h 383079"/>
              <a:gd name="csX16" fmla="*/ 1099752 w 1581665"/>
              <a:gd name="csY16" fmla="*/ 24733 h 383079"/>
              <a:gd name="csX17" fmla="*/ 1285103 w 1581665"/>
              <a:gd name="csY17" fmla="*/ 12377 h 383079"/>
              <a:gd name="csX18" fmla="*/ 1581665 w 1581665"/>
              <a:gd name="csY18" fmla="*/ 20 h 3830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1581665" h="383079" extrusionOk="0">
                <a:moveTo>
                  <a:pt x="0" y="383079"/>
                </a:moveTo>
                <a:cubicBezTo>
                  <a:pt x="23104" y="376850"/>
                  <a:pt x="62476" y="361121"/>
                  <a:pt x="86498" y="358366"/>
                </a:cubicBezTo>
                <a:cubicBezTo>
                  <a:pt x="101371" y="355097"/>
                  <a:pt x="111634" y="350616"/>
                  <a:pt x="123568" y="346009"/>
                </a:cubicBezTo>
                <a:cubicBezTo>
                  <a:pt x="136324" y="338967"/>
                  <a:pt x="146704" y="328073"/>
                  <a:pt x="160638" y="321296"/>
                </a:cubicBezTo>
                <a:cubicBezTo>
                  <a:pt x="184487" y="314176"/>
                  <a:pt x="212539" y="309213"/>
                  <a:pt x="234779" y="296582"/>
                </a:cubicBezTo>
                <a:cubicBezTo>
                  <a:pt x="259949" y="278416"/>
                  <a:pt x="274787" y="252643"/>
                  <a:pt x="308919" y="247155"/>
                </a:cubicBezTo>
                <a:cubicBezTo>
                  <a:pt x="333641" y="238945"/>
                  <a:pt x="365014" y="222466"/>
                  <a:pt x="420130" y="210085"/>
                </a:cubicBezTo>
                <a:cubicBezTo>
                  <a:pt x="431736" y="207009"/>
                  <a:pt x="447071" y="202290"/>
                  <a:pt x="457200" y="197728"/>
                </a:cubicBezTo>
                <a:cubicBezTo>
                  <a:pt x="475153" y="193964"/>
                  <a:pt x="489119" y="190050"/>
                  <a:pt x="506627" y="185371"/>
                </a:cubicBezTo>
                <a:cubicBezTo>
                  <a:pt x="536299" y="181746"/>
                  <a:pt x="558863" y="173077"/>
                  <a:pt x="580768" y="160658"/>
                </a:cubicBezTo>
                <a:cubicBezTo>
                  <a:pt x="602138" y="152682"/>
                  <a:pt x="630967" y="139904"/>
                  <a:pt x="654908" y="135944"/>
                </a:cubicBezTo>
                <a:cubicBezTo>
                  <a:pt x="666219" y="131557"/>
                  <a:pt x="680028" y="125121"/>
                  <a:pt x="691979" y="123587"/>
                </a:cubicBezTo>
                <a:cubicBezTo>
                  <a:pt x="710456" y="118650"/>
                  <a:pt x="732695" y="114749"/>
                  <a:pt x="753762" y="111231"/>
                </a:cubicBezTo>
                <a:cubicBezTo>
                  <a:pt x="751035" y="108641"/>
                  <a:pt x="845177" y="78469"/>
                  <a:pt x="864973" y="74160"/>
                </a:cubicBezTo>
                <a:cubicBezTo>
                  <a:pt x="895638" y="67671"/>
                  <a:pt x="917136" y="55016"/>
                  <a:pt x="951471" y="49447"/>
                </a:cubicBezTo>
                <a:cubicBezTo>
                  <a:pt x="986494" y="42943"/>
                  <a:pt x="1015628" y="42916"/>
                  <a:pt x="1037968" y="37090"/>
                </a:cubicBezTo>
                <a:cubicBezTo>
                  <a:pt x="1054345" y="33816"/>
                  <a:pt x="1081188" y="22616"/>
                  <a:pt x="1099752" y="24733"/>
                </a:cubicBezTo>
                <a:cubicBezTo>
                  <a:pt x="1156752" y="20945"/>
                  <a:pt x="1229894" y="14615"/>
                  <a:pt x="1285103" y="12377"/>
                </a:cubicBezTo>
                <a:cubicBezTo>
                  <a:pt x="1514338" y="6152"/>
                  <a:pt x="1451056" y="-815"/>
                  <a:pt x="1581665" y="20"/>
                </a:cubicBezTo>
              </a:path>
            </a:pathLst>
          </a:custGeom>
          <a:noFill/>
          <a:ln w="63500">
            <a:solidFill>
              <a:srgbClr val="FF0000"/>
            </a:solidFill>
            <a:extLst>
              <a:ext uri="{C807C97D-BFC1-408E-A445-0C87EB9F89A2}">
                <ask:lineSketchStyleProps xmlns:ask="http://schemas.microsoft.com/office/drawing/2018/sketchyshapes" sd="1219033472">
                  <a:custGeom>
                    <a:avLst/>
                    <a:gdLst>
                      <a:gd name="connsiteX0" fmla="*/ 0 w 1581665"/>
                      <a:gd name="connsiteY0" fmla="*/ 383079 h 383079"/>
                      <a:gd name="connsiteX1" fmla="*/ 86498 w 1581665"/>
                      <a:gd name="connsiteY1" fmla="*/ 358366 h 383079"/>
                      <a:gd name="connsiteX2" fmla="*/ 123568 w 1581665"/>
                      <a:gd name="connsiteY2" fmla="*/ 346009 h 383079"/>
                      <a:gd name="connsiteX3" fmla="*/ 160638 w 1581665"/>
                      <a:gd name="connsiteY3" fmla="*/ 321296 h 383079"/>
                      <a:gd name="connsiteX4" fmla="*/ 234779 w 1581665"/>
                      <a:gd name="connsiteY4" fmla="*/ 296582 h 383079"/>
                      <a:gd name="connsiteX5" fmla="*/ 308919 w 1581665"/>
                      <a:gd name="connsiteY5" fmla="*/ 247155 h 383079"/>
                      <a:gd name="connsiteX6" fmla="*/ 420130 w 1581665"/>
                      <a:gd name="connsiteY6" fmla="*/ 210085 h 383079"/>
                      <a:gd name="connsiteX7" fmla="*/ 457200 w 1581665"/>
                      <a:gd name="connsiteY7" fmla="*/ 197728 h 383079"/>
                      <a:gd name="connsiteX8" fmla="*/ 506627 w 1581665"/>
                      <a:gd name="connsiteY8" fmla="*/ 185371 h 383079"/>
                      <a:gd name="connsiteX9" fmla="*/ 580768 w 1581665"/>
                      <a:gd name="connsiteY9" fmla="*/ 160658 h 383079"/>
                      <a:gd name="connsiteX10" fmla="*/ 654908 w 1581665"/>
                      <a:gd name="connsiteY10" fmla="*/ 135944 h 383079"/>
                      <a:gd name="connsiteX11" fmla="*/ 691979 w 1581665"/>
                      <a:gd name="connsiteY11" fmla="*/ 123587 h 383079"/>
                      <a:gd name="connsiteX12" fmla="*/ 753762 w 1581665"/>
                      <a:gd name="connsiteY12" fmla="*/ 111231 h 383079"/>
                      <a:gd name="connsiteX13" fmla="*/ 864973 w 1581665"/>
                      <a:gd name="connsiteY13" fmla="*/ 74160 h 383079"/>
                      <a:gd name="connsiteX14" fmla="*/ 951471 w 1581665"/>
                      <a:gd name="connsiteY14" fmla="*/ 49447 h 383079"/>
                      <a:gd name="connsiteX15" fmla="*/ 1037968 w 1581665"/>
                      <a:gd name="connsiteY15" fmla="*/ 37090 h 383079"/>
                      <a:gd name="connsiteX16" fmla="*/ 1099752 w 1581665"/>
                      <a:gd name="connsiteY16" fmla="*/ 24733 h 383079"/>
                      <a:gd name="connsiteX17" fmla="*/ 1285103 w 1581665"/>
                      <a:gd name="connsiteY17" fmla="*/ 12377 h 383079"/>
                      <a:gd name="connsiteX18" fmla="*/ 1581665 w 1581665"/>
                      <a:gd name="connsiteY18" fmla="*/ 20 h 383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81665" h="383079">
                        <a:moveTo>
                          <a:pt x="0" y="383079"/>
                        </a:moveTo>
                        <a:lnTo>
                          <a:pt x="86498" y="358366"/>
                        </a:lnTo>
                        <a:cubicBezTo>
                          <a:pt x="98974" y="354623"/>
                          <a:pt x="111918" y="351834"/>
                          <a:pt x="123568" y="346009"/>
                        </a:cubicBezTo>
                        <a:cubicBezTo>
                          <a:pt x="136851" y="339368"/>
                          <a:pt x="147067" y="327327"/>
                          <a:pt x="160638" y="321296"/>
                        </a:cubicBezTo>
                        <a:cubicBezTo>
                          <a:pt x="184443" y="310716"/>
                          <a:pt x="213104" y="311032"/>
                          <a:pt x="234779" y="296582"/>
                        </a:cubicBezTo>
                        <a:cubicBezTo>
                          <a:pt x="259492" y="280106"/>
                          <a:pt x="280741" y="256547"/>
                          <a:pt x="308919" y="247155"/>
                        </a:cubicBezTo>
                        <a:lnTo>
                          <a:pt x="420130" y="210085"/>
                        </a:lnTo>
                        <a:cubicBezTo>
                          <a:pt x="432487" y="205966"/>
                          <a:pt x="444564" y="200887"/>
                          <a:pt x="457200" y="197728"/>
                        </a:cubicBezTo>
                        <a:cubicBezTo>
                          <a:pt x="473676" y="193609"/>
                          <a:pt x="490360" y="190251"/>
                          <a:pt x="506627" y="185371"/>
                        </a:cubicBezTo>
                        <a:cubicBezTo>
                          <a:pt x="531579" y="177886"/>
                          <a:pt x="556054" y="168896"/>
                          <a:pt x="580768" y="160658"/>
                        </a:cubicBezTo>
                        <a:lnTo>
                          <a:pt x="654908" y="135944"/>
                        </a:lnTo>
                        <a:cubicBezTo>
                          <a:pt x="667265" y="131825"/>
                          <a:pt x="679206" y="126141"/>
                          <a:pt x="691979" y="123587"/>
                        </a:cubicBezTo>
                        <a:cubicBezTo>
                          <a:pt x="712573" y="119468"/>
                          <a:pt x="733500" y="116757"/>
                          <a:pt x="753762" y="111231"/>
                        </a:cubicBezTo>
                        <a:cubicBezTo>
                          <a:pt x="753779" y="111226"/>
                          <a:pt x="846429" y="80341"/>
                          <a:pt x="864973" y="74160"/>
                        </a:cubicBezTo>
                        <a:cubicBezTo>
                          <a:pt x="896726" y="63576"/>
                          <a:pt x="917347" y="55651"/>
                          <a:pt x="951471" y="49447"/>
                        </a:cubicBezTo>
                        <a:cubicBezTo>
                          <a:pt x="980126" y="44237"/>
                          <a:pt x="1009239" y="41878"/>
                          <a:pt x="1037968" y="37090"/>
                        </a:cubicBezTo>
                        <a:cubicBezTo>
                          <a:pt x="1058685" y="33637"/>
                          <a:pt x="1078854" y="26823"/>
                          <a:pt x="1099752" y="24733"/>
                        </a:cubicBezTo>
                        <a:cubicBezTo>
                          <a:pt x="1161366" y="18572"/>
                          <a:pt x="1223289" y="16013"/>
                          <a:pt x="1285103" y="12377"/>
                        </a:cubicBezTo>
                        <a:cubicBezTo>
                          <a:pt x="1513578" y="-1062"/>
                          <a:pt x="1448574" y="20"/>
                          <a:pt x="1581665" y="20"/>
                        </a:cubicBezTo>
                      </a:path>
                    </a:pathLst>
                  </a:cu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NO"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9839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heckerboard(across)">
                                      <p:cBhvr>
                                        <p:cTn id="15" dur="500"/>
                                        <p:tgtEl>
                                          <p:spTgt spid="4"/>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dissolve">
                                      <p:cBhvr>
                                        <p:cTn id="18" dur="500"/>
                                        <p:tgtEl>
                                          <p:spTgt spid="6"/>
                                        </p:tgtEl>
                                      </p:cBhvr>
                                    </p:animEffec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3" grpId="0"/>
      <p:bldP spid="4" grpId="0" animBg="1"/>
      <p:bldP spid="6" grpId="0"/>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84399B34-4AA8-8DD9-DA6A-06CB2A0FE00C}"/>
              </a:ext>
            </a:extLst>
          </p:cNvPr>
          <p:cNvSpPr/>
          <p:nvPr/>
        </p:nvSpPr>
        <p:spPr>
          <a:xfrm>
            <a:off x="-90542" y="-74815"/>
            <a:ext cx="12517395" cy="7406833"/>
          </a:xfrm>
          <a:prstGeom prst="rect">
            <a:avLst/>
          </a:prstGeom>
          <a:solidFill>
            <a:srgbClr val="1618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 name="Bilde 6" descr="Et bilde som inneholder skjermbilde, diagram, line&#10;&#10;Automatisk generert beskrivelse">
            <a:extLst>
              <a:ext uri="{FF2B5EF4-FFF2-40B4-BE49-F238E27FC236}">
                <a16:creationId xmlns:a16="http://schemas.microsoft.com/office/drawing/2014/main" id="{088CAC2D-4EDE-6B7B-3EDD-26FB79099624}"/>
              </a:ext>
            </a:extLst>
          </p:cNvPr>
          <p:cNvPicPr>
            <a:picLocks noChangeAspect="1"/>
          </p:cNvPicPr>
          <p:nvPr/>
        </p:nvPicPr>
        <p:blipFill>
          <a:blip r:embed="rId3"/>
          <a:stretch>
            <a:fillRect/>
          </a:stretch>
        </p:blipFill>
        <p:spPr>
          <a:xfrm>
            <a:off x="2030413" y="504858"/>
            <a:ext cx="10012997" cy="5632311"/>
          </a:xfrm>
          <a:prstGeom prst="rect">
            <a:avLst/>
          </a:prstGeom>
        </p:spPr>
      </p:pic>
      <p:pic>
        <p:nvPicPr>
          <p:cNvPr id="9" name="Bilde 8" descr="Et bilde som inneholder line, design, kunst&#10;&#10;Automatisk generert beskrivelse">
            <a:extLst>
              <a:ext uri="{FF2B5EF4-FFF2-40B4-BE49-F238E27FC236}">
                <a16:creationId xmlns:a16="http://schemas.microsoft.com/office/drawing/2014/main" id="{DF185F56-49A2-D6C8-9D04-AF905B0E1E73}"/>
              </a:ext>
            </a:extLst>
          </p:cNvPr>
          <p:cNvPicPr>
            <a:picLocks noChangeAspect="1"/>
          </p:cNvPicPr>
          <p:nvPr/>
        </p:nvPicPr>
        <p:blipFill>
          <a:blip r:embed="rId4"/>
          <a:stretch>
            <a:fillRect/>
          </a:stretch>
        </p:blipFill>
        <p:spPr>
          <a:xfrm>
            <a:off x="4016156" y="-3238"/>
            <a:ext cx="1311312" cy="6432530"/>
          </a:xfrm>
          <a:prstGeom prst="rect">
            <a:avLst/>
          </a:prstGeom>
        </p:spPr>
      </p:pic>
      <p:sp>
        <p:nvSpPr>
          <p:cNvPr id="10" name="TekstSylinder 9">
            <a:extLst>
              <a:ext uri="{FF2B5EF4-FFF2-40B4-BE49-F238E27FC236}">
                <a16:creationId xmlns:a16="http://schemas.microsoft.com/office/drawing/2014/main" id="{379FEE40-976C-846B-CB05-20B1DB59D3E1}"/>
              </a:ext>
            </a:extLst>
          </p:cNvPr>
          <p:cNvSpPr txBox="1"/>
          <p:nvPr/>
        </p:nvSpPr>
        <p:spPr>
          <a:xfrm>
            <a:off x="510639" y="212735"/>
            <a:ext cx="3721408" cy="6801862"/>
          </a:xfrm>
          <a:prstGeom prst="rect">
            <a:avLst/>
          </a:prstGeom>
          <a:noFill/>
          <a:ln>
            <a:noFill/>
          </a:ln>
        </p:spPr>
        <p:txBody>
          <a:bodyPr wrap="square" rtlCol="0">
            <a:spAutoFit/>
          </a:bodyPr>
          <a:lstStyle/>
          <a:p>
            <a:pPr marL="342900" indent="-342900">
              <a:buFont typeface="Arial" panose="020B0604020202020204" pitchFamily="34" charset="0"/>
              <a:buChar char="•"/>
            </a:pPr>
            <a:r>
              <a:rPr lang="nb-NO" sz="2000" b="1">
                <a:solidFill>
                  <a:srgbClr val="927EAC"/>
                </a:solidFill>
              </a:rPr>
              <a:t>Alder</a:t>
            </a:r>
          </a:p>
          <a:p>
            <a:pPr marL="342900" indent="-342900">
              <a:buFont typeface="Arial" panose="020B0604020202020204" pitchFamily="34" charset="0"/>
              <a:buChar char="•"/>
            </a:pPr>
            <a:r>
              <a:rPr lang="nb-NO" sz="2000" b="1">
                <a:solidFill>
                  <a:srgbClr val="927EAC"/>
                </a:solidFill>
              </a:rPr>
              <a:t>Kjønn</a:t>
            </a:r>
          </a:p>
          <a:p>
            <a:pPr marL="342900" indent="-342900">
              <a:buFont typeface="Arial" panose="020B0604020202020204" pitchFamily="34" charset="0"/>
              <a:buChar char="•"/>
            </a:pPr>
            <a:r>
              <a:rPr lang="nb-NO" sz="2000" b="1">
                <a:solidFill>
                  <a:srgbClr val="927EAC"/>
                </a:solidFill>
              </a:rPr>
              <a:t>Antall barn under 18 år</a:t>
            </a:r>
          </a:p>
          <a:p>
            <a:pPr marL="342900" indent="-342900">
              <a:buFont typeface="Arial" panose="020B0604020202020204" pitchFamily="34" charset="0"/>
              <a:buChar char="•"/>
            </a:pPr>
            <a:r>
              <a:rPr lang="nb-NO" sz="2000" b="1">
                <a:solidFill>
                  <a:srgbClr val="927EAC"/>
                </a:solidFill>
              </a:rPr>
              <a:t>Innvandrerkategori </a:t>
            </a:r>
          </a:p>
          <a:p>
            <a:pPr marL="342900" indent="-342900">
              <a:buFont typeface="Arial" panose="020B0604020202020204" pitchFamily="34" charset="0"/>
              <a:buChar char="•"/>
            </a:pPr>
            <a:r>
              <a:rPr lang="nb-NO" sz="2000" b="1">
                <a:solidFill>
                  <a:srgbClr val="927EAC"/>
                </a:solidFill>
              </a:rPr>
              <a:t>Botid i Norge</a:t>
            </a:r>
          </a:p>
          <a:p>
            <a:pPr marL="342900" indent="-342900">
              <a:buFont typeface="Arial" panose="020B0604020202020204" pitchFamily="34" charset="0"/>
              <a:buChar char="•"/>
            </a:pPr>
            <a:r>
              <a:rPr lang="nb-NO" sz="2000" b="1">
                <a:solidFill>
                  <a:srgbClr val="927EAC"/>
                </a:solidFill>
              </a:rPr>
              <a:t>Sivilstatus</a:t>
            </a:r>
          </a:p>
          <a:p>
            <a:pPr marL="342900" indent="-342900">
              <a:buFont typeface="Arial" panose="020B0604020202020204" pitchFamily="34" charset="0"/>
              <a:buChar char="•"/>
            </a:pPr>
            <a:endParaRPr lang="nb-NO" sz="2000" b="1">
              <a:solidFill>
                <a:srgbClr val="927EAC"/>
              </a:solidFill>
            </a:endParaRPr>
          </a:p>
          <a:p>
            <a:pPr marL="342900" indent="-342900">
              <a:buFont typeface="Arial" panose="020B0604020202020204" pitchFamily="34" charset="0"/>
              <a:buChar char="•"/>
            </a:pPr>
            <a:r>
              <a:rPr lang="nb-NO" sz="2000" b="1">
                <a:solidFill>
                  <a:srgbClr val="927EAC"/>
                </a:solidFill>
              </a:rPr>
              <a:t>Arbeidsinntekt før kontakt med Nav</a:t>
            </a:r>
          </a:p>
          <a:p>
            <a:pPr marL="342900" indent="-342900">
              <a:buFont typeface="Arial" panose="020B0604020202020204" pitchFamily="34" charset="0"/>
              <a:buChar char="•"/>
            </a:pPr>
            <a:r>
              <a:rPr lang="nb-NO" sz="2000" b="1">
                <a:solidFill>
                  <a:srgbClr val="927EAC"/>
                </a:solidFill>
              </a:rPr>
              <a:t>Nav-historikk: ant måneder siste fem år personene har vært registrert</a:t>
            </a:r>
          </a:p>
          <a:p>
            <a:pPr marL="342900" indent="-342900">
              <a:buFont typeface="Arial" panose="020B0604020202020204" pitchFamily="34" charset="0"/>
              <a:buChar char="•"/>
            </a:pPr>
            <a:r>
              <a:rPr lang="nb-NO" sz="2000" b="1">
                <a:solidFill>
                  <a:srgbClr val="927EAC"/>
                </a:solidFill>
              </a:rPr>
              <a:t>Fullført utdanning siste to semester</a:t>
            </a:r>
          </a:p>
          <a:p>
            <a:pPr marL="342900" indent="-342900">
              <a:buFont typeface="Arial" panose="020B0604020202020204" pitchFamily="34" charset="0"/>
              <a:buChar char="•"/>
            </a:pPr>
            <a:r>
              <a:rPr lang="nb-NO" sz="2000" b="1">
                <a:solidFill>
                  <a:srgbClr val="927EAC"/>
                </a:solidFill>
              </a:rPr>
              <a:t>Nåværende arbeidstid</a:t>
            </a:r>
          </a:p>
          <a:p>
            <a:pPr marL="342900" indent="-342900">
              <a:buFont typeface="Arial" panose="020B0604020202020204" pitchFamily="34" charset="0"/>
              <a:buChar char="•"/>
            </a:pPr>
            <a:r>
              <a:rPr lang="nb-NO" sz="2000" b="1">
                <a:solidFill>
                  <a:srgbClr val="927EAC"/>
                </a:solidFill>
              </a:rPr>
              <a:t>Mottak av midlertidige ytelser fra Nav</a:t>
            </a:r>
          </a:p>
          <a:p>
            <a:pPr marL="342900" indent="-342900">
              <a:buFont typeface="Arial" panose="020B0604020202020204" pitchFamily="34" charset="0"/>
              <a:buChar char="•"/>
            </a:pPr>
            <a:r>
              <a:rPr lang="nb-NO" sz="2000" b="1">
                <a:solidFill>
                  <a:srgbClr val="927EAC"/>
                </a:solidFill>
              </a:rPr>
              <a:t>Om brukeren er uføretrygdet</a:t>
            </a:r>
          </a:p>
          <a:p>
            <a:pPr marL="342900" indent="-342900">
              <a:buFont typeface="Arial" panose="020B0604020202020204" pitchFamily="34" charset="0"/>
              <a:buChar char="•"/>
            </a:pPr>
            <a:r>
              <a:rPr lang="nb-NO" sz="2000" b="1">
                <a:solidFill>
                  <a:srgbClr val="927EAC"/>
                </a:solidFill>
              </a:rPr>
              <a:t>Om brukeren er permittert eller ikke</a:t>
            </a:r>
          </a:p>
          <a:p>
            <a:endParaRPr lang="nb-NO">
              <a:solidFill>
                <a:srgbClr val="927EAC"/>
              </a:solidFill>
            </a:endParaRPr>
          </a:p>
          <a:p>
            <a:endParaRPr lang="nb-NO">
              <a:solidFill>
                <a:srgbClr val="927EAC"/>
              </a:solidFill>
            </a:endParaRPr>
          </a:p>
        </p:txBody>
      </p:sp>
      <p:sp>
        <p:nvSpPr>
          <p:cNvPr id="11" name="TekstSylinder 10">
            <a:extLst>
              <a:ext uri="{FF2B5EF4-FFF2-40B4-BE49-F238E27FC236}">
                <a16:creationId xmlns:a16="http://schemas.microsoft.com/office/drawing/2014/main" id="{D1EE0B2C-8BCB-30E6-B570-91D413E0940C}"/>
              </a:ext>
            </a:extLst>
          </p:cNvPr>
          <p:cNvSpPr txBox="1"/>
          <p:nvPr/>
        </p:nvSpPr>
        <p:spPr>
          <a:xfrm>
            <a:off x="5022766" y="5579612"/>
            <a:ext cx="5596890" cy="707886"/>
          </a:xfrm>
          <a:prstGeom prst="rect">
            <a:avLst/>
          </a:prstGeom>
          <a:noFill/>
        </p:spPr>
        <p:txBody>
          <a:bodyPr wrap="square" rtlCol="0">
            <a:spAutoFit/>
          </a:bodyPr>
          <a:lstStyle/>
          <a:p>
            <a:r>
              <a:rPr lang="nb-NO" sz="2000" b="1">
                <a:solidFill>
                  <a:srgbClr val="0068C6"/>
                </a:solidFill>
              </a:rPr>
              <a:t>Tilstrømming til registrert ledighet i arbeidsmarkedsregionen</a:t>
            </a:r>
          </a:p>
        </p:txBody>
      </p:sp>
    </p:spTree>
    <p:extLst>
      <p:ext uri="{BB962C8B-B14F-4D97-AF65-F5344CB8AC3E}">
        <p14:creationId xmlns:p14="http://schemas.microsoft.com/office/powerpoint/2010/main" val="3047731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A492B-70DC-B1B0-89BB-F7EAB9686C2F}"/>
            </a:ext>
          </a:extLst>
        </p:cNvPr>
        <p:cNvGrpSpPr/>
        <p:nvPr/>
      </p:nvGrpSpPr>
      <p:grpSpPr>
        <a:xfrm>
          <a:off x="0" y="0"/>
          <a:ext cx="0" cy="0"/>
          <a:chOff x="0" y="0"/>
          <a:chExt cx="0" cy="0"/>
        </a:xfrm>
      </p:grpSpPr>
      <p:pic>
        <p:nvPicPr>
          <p:cNvPr id="73" name="Bilde 72">
            <a:extLst>
              <a:ext uri="{FF2B5EF4-FFF2-40B4-BE49-F238E27FC236}">
                <a16:creationId xmlns:a16="http://schemas.microsoft.com/office/drawing/2014/main" id="{E5D6DE7B-349F-9E9B-7A8D-CDC1F3D4A1AF}"/>
              </a:ext>
            </a:extLst>
          </p:cNvPr>
          <p:cNvPicPr>
            <a:picLocks noChangeAspect="1"/>
          </p:cNvPicPr>
          <p:nvPr/>
        </p:nvPicPr>
        <p:blipFill>
          <a:blip r:embed="rId3"/>
          <a:stretch>
            <a:fillRect/>
          </a:stretch>
        </p:blipFill>
        <p:spPr>
          <a:xfrm>
            <a:off x="4777125" y="2719845"/>
            <a:ext cx="978832" cy="1323754"/>
          </a:xfrm>
          <a:prstGeom prst="rect">
            <a:avLst/>
          </a:prstGeom>
        </p:spPr>
      </p:pic>
      <p:pic>
        <p:nvPicPr>
          <p:cNvPr id="29" name="Bilde 28">
            <a:extLst>
              <a:ext uri="{FF2B5EF4-FFF2-40B4-BE49-F238E27FC236}">
                <a16:creationId xmlns:a16="http://schemas.microsoft.com/office/drawing/2014/main" id="{71EBDF40-B906-F6CC-81AC-8A16D46EECDC}"/>
              </a:ext>
            </a:extLst>
          </p:cNvPr>
          <p:cNvPicPr>
            <a:picLocks noChangeAspect="1"/>
          </p:cNvPicPr>
          <p:nvPr/>
        </p:nvPicPr>
        <p:blipFill>
          <a:blip r:embed="rId4"/>
          <a:stretch>
            <a:fillRect/>
          </a:stretch>
        </p:blipFill>
        <p:spPr>
          <a:xfrm>
            <a:off x="4897979" y="0"/>
            <a:ext cx="1222898" cy="1312691"/>
          </a:xfrm>
          <a:prstGeom prst="rect">
            <a:avLst/>
          </a:prstGeom>
        </p:spPr>
      </p:pic>
      <p:pic>
        <p:nvPicPr>
          <p:cNvPr id="5" name="Bilde 4">
            <a:extLst>
              <a:ext uri="{FF2B5EF4-FFF2-40B4-BE49-F238E27FC236}">
                <a16:creationId xmlns:a16="http://schemas.microsoft.com/office/drawing/2014/main" id="{F604E2A4-7E07-D9B6-3420-07F4F930090D}"/>
              </a:ext>
            </a:extLst>
          </p:cNvPr>
          <p:cNvPicPr>
            <a:picLocks noChangeAspect="1"/>
          </p:cNvPicPr>
          <p:nvPr/>
        </p:nvPicPr>
        <p:blipFill>
          <a:blip r:embed="rId5"/>
          <a:stretch>
            <a:fillRect/>
          </a:stretch>
        </p:blipFill>
        <p:spPr>
          <a:xfrm>
            <a:off x="1884863" y="-1"/>
            <a:ext cx="960700" cy="1335607"/>
          </a:xfrm>
          <a:prstGeom prst="rect">
            <a:avLst/>
          </a:prstGeom>
        </p:spPr>
      </p:pic>
      <p:pic>
        <p:nvPicPr>
          <p:cNvPr id="7" name="Bilde 6">
            <a:extLst>
              <a:ext uri="{FF2B5EF4-FFF2-40B4-BE49-F238E27FC236}">
                <a16:creationId xmlns:a16="http://schemas.microsoft.com/office/drawing/2014/main" id="{1FCDD415-D2ED-DE72-7654-C0681370DB56}"/>
              </a:ext>
            </a:extLst>
          </p:cNvPr>
          <p:cNvPicPr>
            <a:picLocks noChangeAspect="1"/>
          </p:cNvPicPr>
          <p:nvPr/>
        </p:nvPicPr>
        <p:blipFill>
          <a:blip r:embed="rId6"/>
          <a:stretch>
            <a:fillRect/>
          </a:stretch>
        </p:blipFill>
        <p:spPr>
          <a:xfrm>
            <a:off x="8063598" y="-6174"/>
            <a:ext cx="1038545" cy="1302817"/>
          </a:xfrm>
          <a:prstGeom prst="rect">
            <a:avLst/>
          </a:prstGeom>
        </p:spPr>
      </p:pic>
      <p:pic>
        <p:nvPicPr>
          <p:cNvPr id="9" name="Bilde 8">
            <a:extLst>
              <a:ext uri="{FF2B5EF4-FFF2-40B4-BE49-F238E27FC236}">
                <a16:creationId xmlns:a16="http://schemas.microsoft.com/office/drawing/2014/main" id="{123EA183-6636-4E3D-6A3F-DB1D62847728}"/>
              </a:ext>
            </a:extLst>
          </p:cNvPr>
          <p:cNvPicPr>
            <a:picLocks noChangeAspect="1"/>
          </p:cNvPicPr>
          <p:nvPr/>
        </p:nvPicPr>
        <p:blipFill>
          <a:blip r:embed="rId7"/>
          <a:stretch>
            <a:fillRect/>
          </a:stretch>
        </p:blipFill>
        <p:spPr>
          <a:xfrm>
            <a:off x="6090540" y="-25906"/>
            <a:ext cx="1066886" cy="1341906"/>
          </a:xfrm>
          <a:prstGeom prst="rect">
            <a:avLst/>
          </a:prstGeom>
        </p:spPr>
      </p:pic>
      <p:pic>
        <p:nvPicPr>
          <p:cNvPr id="11" name="Bilde 10">
            <a:extLst>
              <a:ext uri="{FF2B5EF4-FFF2-40B4-BE49-F238E27FC236}">
                <a16:creationId xmlns:a16="http://schemas.microsoft.com/office/drawing/2014/main" id="{7D8BCFC1-97CE-4EB8-EBEA-B4DFCDC254C3}"/>
              </a:ext>
            </a:extLst>
          </p:cNvPr>
          <p:cNvPicPr>
            <a:picLocks noChangeAspect="1"/>
          </p:cNvPicPr>
          <p:nvPr/>
        </p:nvPicPr>
        <p:blipFill>
          <a:blip r:embed="rId8"/>
          <a:stretch>
            <a:fillRect/>
          </a:stretch>
        </p:blipFill>
        <p:spPr>
          <a:xfrm>
            <a:off x="-13339" y="3993502"/>
            <a:ext cx="1070890" cy="1438052"/>
          </a:xfrm>
          <a:prstGeom prst="rect">
            <a:avLst/>
          </a:prstGeom>
        </p:spPr>
      </p:pic>
      <p:pic>
        <p:nvPicPr>
          <p:cNvPr id="13" name="Bilde 12">
            <a:extLst>
              <a:ext uri="{FF2B5EF4-FFF2-40B4-BE49-F238E27FC236}">
                <a16:creationId xmlns:a16="http://schemas.microsoft.com/office/drawing/2014/main" id="{A75EFBC1-B4A1-EB68-16FE-E564F31336E1}"/>
              </a:ext>
            </a:extLst>
          </p:cNvPr>
          <p:cNvPicPr>
            <a:picLocks noChangeAspect="1"/>
          </p:cNvPicPr>
          <p:nvPr/>
        </p:nvPicPr>
        <p:blipFill>
          <a:blip r:embed="rId9"/>
          <a:stretch>
            <a:fillRect/>
          </a:stretch>
        </p:blipFill>
        <p:spPr>
          <a:xfrm>
            <a:off x="16138" y="1347364"/>
            <a:ext cx="960700" cy="1385087"/>
          </a:xfrm>
          <a:prstGeom prst="rect">
            <a:avLst/>
          </a:prstGeom>
        </p:spPr>
      </p:pic>
      <p:pic>
        <p:nvPicPr>
          <p:cNvPr id="15" name="Bilde 14">
            <a:extLst>
              <a:ext uri="{FF2B5EF4-FFF2-40B4-BE49-F238E27FC236}">
                <a16:creationId xmlns:a16="http://schemas.microsoft.com/office/drawing/2014/main" id="{67955E96-2504-DEF9-7346-AA9EF6696F3E}"/>
              </a:ext>
            </a:extLst>
          </p:cNvPr>
          <p:cNvPicPr>
            <a:picLocks noChangeAspect="1"/>
          </p:cNvPicPr>
          <p:nvPr/>
        </p:nvPicPr>
        <p:blipFill>
          <a:blip r:embed="rId10"/>
          <a:stretch>
            <a:fillRect/>
          </a:stretch>
        </p:blipFill>
        <p:spPr>
          <a:xfrm>
            <a:off x="-29626" y="5425323"/>
            <a:ext cx="1070890" cy="1432677"/>
          </a:xfrm>
          <a:prstGeom prst="rect">
            <a:avLst/>
          </a:prstGeom>
        </p:spPr>
      </p:pic>
      <p:pic>
        <p:nvPicPr>
          <p:cNvPr id="17" name="Bilde 16">
            <a:extLst>
              <a:ext uri="{FF2B5EF4-FFF2-40B4-BE49-F238E27FC236}">
                <a16:creationId xmlns:a16="http://schemas.microsoft.com/office/drawing/2014/main" id="{5F44BB66-B199-E84A-8F91-2F16D5865E93}"/>
              </a:ext>
            </a:extLst>
          </p:cNvPr>
          <p:cNvPicPr>
            <a:picLocks noChangeAspect="1"/>
          </p:cNvPicPr>
          <p:nvPr/>
        </p:nvPicPr>
        <p:blipFill>
          <a:blip r:embed="rId11"/>
          <a:stretch>
            <a:fillRect/>
          </a:stretch>
        </p:blipFill>
        <p:spPr>
          <a:xfrm>
            <a:off x="-13339" y="0"/>
            <a:ext cx="990177" cy="1347364"/>
          </a:xfrm>
          <a:prstGeom prst="rect">
            <a:avLst/>
          </a:prstGeom>
        </p:spPr>
      </p:pic>
      <p:pic>
        <p:nvPicPr>
          <p:cNvPr id="19" name="Bilde 18">
            <a:extLst>
              <a:ext uri="{FF2B5EF4-FFF2-40B4-BE49-F238E27FC236}">
                <a16:creationId xmlns:a16="http://schemas.microsoft.com/office/drawing/2014/main" id="{88A2F972-209E-71BF-668F-F11127978EA3}"/>
              </a:ext>
            </a:extLst>
          </p:cNvPr>
          <p:cNvPicPr>
            <a:picLocks noChangeAspect="1"/>
          </p:cNvPicPr>
          <p:nvPr/>
        </p:nvPicPr>
        <p:blipFill>
          <a:blip r:embed="rId12"/>
          <a:stretch>
            <a:fillRect/>
          </a:stretch>
        </p:blipFill>
        <p:spPr>
          <a:xfrm>
            <a:off x="976838" y="0"/>
            <a:ext cx="945503" cy="1356590"/>
          </a:xfrm>
          <a:prstGeom prst="rect">
            <a:avLst/>
          </a:prstGeom>
        </p:spPr>
      </p:pic>
      <p:pic>
        <p:nvPicPr>
          <p:cNvPr id="21" name="Bilde 20">
            <a:extLst>
              <a:ext uri="{FF2B5EF4-FFF2-40B4-BE49-F238E27FC236}">
                <a16:creationId xmlns:a16="http://schemas.microsoft.com/office/drawing/2014/main" id="{9DC72AD0-DE1D-9F84-570F-EF873B9FC71E}"/>
              </a:ext>
            </a:extLst>
          </p:cNvPr>
          <p:cNvPicPr>
            <a:picLocks noChangeAspect="1"/>
          </p:cNvPicPr>
          <p:nvPr/>
        </p:nvPicPr>
        <p:blipFill>
          <a:blip r:embed="rId13"/>
          <a:stretch>
            <a:fillRect/>
          </a:stretch>
        </p:blipFill>
        <p:spPr>
          <a:xfrm>
            <a:off x="926170" y="1338018"/>
            <a:ext cx="1106174" cy="1430580"/>
          </a:xfrm>
          <a:prstGeom prst="rect">
            <a:avLst/>
          </a:prstGeom>
        </p:spPr>
      </p:pic>
      <p:pic>
        <p:nvPicPr>
          <p:cNvPr id="23" name="Bilde 22">
            <a:extLst>
              <a:ext uri="{FF2B5EF4-FFF2-40B4-BE49-F238E27FC236}">
                <a16:creationId xmlns:a16="http://schemas.microsoft.com/office/drawing/2014/main" id="{C7C3E137-AC59-548A-927C-A763259CD7CA}"/>
              </a:ext>
            </a:extLst>
          </p:cNvPr>
          <p:cNvPicPr>
            <a:picLocks noChangeAspect="1"/>
          </p:cNvPicPr>
          <p:nvPr/>
        </p:nvPicPr>
        <p:blipFill>
          <a:blip r:embed="rId14"/>
          <a:stretch>
            <a:fillRect/>
          </a:stretch>
        </p:blipFill>
        <p:spPr>
          <a:xfrm>
            <a:off x="2845562" y="-1"/>
            <a:ext cx="1102007" cy="1302817"/>
          </a:xfrm>
          <a:prstGeom prst="rect">
            <a:avLst/>
          </a:prstGeom>
        </p:spPr>
      </p:pic>
      <p:pic>
        <p:nvPicPr>
          <p:cNvPr id="25" name="Bilde 24">
            <a:extLst>
              <a:ext uri="{FF2B5EF4-FFF2-40B4-BE49-F238E27FC236}">
                <a16:creationId xmlns:a16="http://schemas.microsoft.com/office/drawing/2014/main" id="{34CEA8D9-1D45-8FC0-D427-04CB021FEA87}"/>
              </a:ext>
            </a:extLst>
          </p:cNvPr>
          <p:cNvPicPr>
            <a:picLocks noChangeAspect="1"/>
          </p:cNvPicPr>
          <p:nvPr/>
        </p:nvPicPr>
        <p:blipFill>
          <a:blip r:embed="rId15"/>
          <a:stretch>
            <a:fillRect/>
          </a:stretch>
        </p:blipFill>
        <p:spPr>
          <a:xfrm>
            <a:off x="3917275" y="0"/>
            <a:ext cx="1102007" cy="1304619"/>
          </a:xfrm>
          <a:prstGeom prst="rect">
            <a:avLst/>
          </a:prstGeom>
        </p:spPr>
      </p:pic>
      <p:pic>
        <p:nvPicPr>
          <p:cNvPr id="27" name="Bilde 26">
            <a:extLst>
              <a:ext uri="{FF2B5EF4-FFF2-40B4-BE49-F238E27FC236}">
                <a16:creationId xmlns:a16="http://schemas.microsoft.com/office/drawing/2014/main" id="{AAB53C2C-579C-A14F-61B0-53E36815F01D}"/>
              </a:ext>
            </a:extLst>
          </p:cNvPr>
          <p:cNvPicPr>
            <a:picLocks noChangeAspect="1"/>
          </p:cNvPicPr>
          <p:nvPr/>
        </p:nvPicPr>
        <p:blipFill>
          <a:blip r:embed="rId16"/>
          <a:stretch>
            <a:fillRect/>
          </a:stretch>
        </p:blipFill>
        <p:spPr>
          <a:xfrm>
            <a:off x="10277320" y="1328615"/>
            <a:ext cx="1176698" cy="1462468"/>
          </a:xfrm>
          <a:prstGeom prst="rect">
            <a:avLst/>
          </a:prstGeom>
        </p:spPr>
      </p:pic>
      <p:pic>
        <p:nvPicPr>
          <p:cNvPr id="31" name="Bilde 30">
            <a:extLst>
              <a:ext uri="{FF2B5EF4-FFF2-40B4-BE49-F238E27FC236}">
                <a16:creationId xmlns:a16="http://schemas.microsoft.com/office/drawing/2014/main" id="{FF0DAB4C-CE84-AF07-08AC-FC22A46ADCBC}"/>
              </a:ext>
            </a:extLst>
          </p:cNvPr>
          <p:cNvPicPr>
            <a:picLocks noChangeAspect="1"/>
          </p:cNvPicPr>
          <p:nvPr/>
        </p:nvPicPr>
        <p:blipFill>
          <a:blip r:embed="rId17"/>
          <a:stretch>
            <a:fillRect/>
          </a:stretch>
        </p:blipFill>
        <p:spPr>
          <a:xfrm>
            <a:off x="-13339" y="2724810"/>
            <a:ext cx="1038545" cy="1305893"/>
          </a:xfrm>
          <a:prstGeom prst="rect">
            <a:avLst/>
          </a:prstGeom>
        </p:spPr>
      </p:pic>
      <p:pic>
        <p:nvPicPr>
          <p:cNvPr id="33" name="Bilde 32">
            <a:extLst>
              <a:ext uri="{FF2B5EF4-FFF2-40B4-BE49-F238E27FC236}">
                <a16:creationId xmlns:a16="http://schemas.microsoft.com/office/drawing/2014/main" id="{A7F120F7-993F-A700-5C6C-F06822ED3B0F}"/>
              </a:ext>
            </a:extLst>
          </p:cNvPr>
          <p:cNvPicPr>
            <a:picLocks noChangeAspect="1"/>
          </p:cNvPicPr>
          <p:nvPr/>
        </p:nvPicPr>
        <p:blipFill>
          <a:blip r:embed="rId18"/>
          <a:stretch>
            <a:fillRect/>
          </a:stretch>
        </p:blipFill>
        <p:spPr>
          <a:xfrm>
            <a:off x="10189580" y="2787157"/>
            <a:ext cx="860268" cy="1423719"/>
          </a:xfrm>
          <a:prstGeom prst="rect">
            <a:avLst/>
          </a:prstGeom>
        </p:spPr>
      </p:pic>
      <p:pic>
        <p:nvPicPr>
          <p:cNvPr id="35" name="Bilde 34">
            <a:extLst>
              <a:ext uri="{FF2B5EF4-FFF2-40B4-BE49-F238E27FC236}">
                <a16:creationId xmlns:a16="http://schemas.microsoft.com/office/drawing/2014/main" id="{5AB0BEF7-79E1-2A70-0076-32A674C79483}"/>
              </a:ext>
            </a:extLst>
          </p:cNvPr>
          <p:cNvPicPr>
            <a:picLocks noChangeAspect="1"/>
          </p:cNvPicPr>
          <p:nvPr/>
        </p:nvPicPr>
        <p:blipFill>
          <a:blip r:embed="rId19"/>
          <a:stretch>
            <a:fillRect/>
          </a:stretch>
        </p:blipFill>
        <p:spPr>
          <a:xfrm>
            <a:off x="9432654" y="2767874"/>
            <a:ext cx="799841" cy="1308411"/>
          </a:xfrm>
          <a:prstGeom prst="rect">
            <a:avLst/>
          </a:prstGeom>
        </p:spPr>
      </p:pic>
      <p:pic>
        <p:nvPicPr>
          <p:cNvPr id="37" name="Bilde 36">
            <a:extLst>
              <a:ext uri="{FF2B5EF4-FFF2-40B4-BE49-F238E27FC236}">
                <a16:creationId xmlns:a16="http://schemas.microsoft.com/office/drawing/2014/main" id="{72F7C4D8-B894-8F34-5B3A-5A9B0AB24CDD}"/>
              </a:ext>
            </a:extLst>
          </p:cNvPr>
          <p:cNvPicPr>
            <a:picLocks noChangeAspect="1"/>
          </p:cNvPicPr>
          <p:nvPr/>
        </p:nvPicPr>
        <p:blipFill>
          <a:blip r:embed="rId20"/>
          <a:stretch>
            <a:fillRect/>
          </a:stretch>
        </p:blipFill>
        <p:spPr>
          <a:xfrm>
            <a:off x="7935353" y="2745998"/>
            <a:ext cx="811444" cy="1301978"/>
          </a:xfrm>
          <a:prstGeom prst="rect">
            <a:avLst/>
          </a:prstGeom>
        </p:spPr>
      </p:pic>
      <p:pic>
        <p:nvPicPr>
          <p:cNvPr id="39" name="Bilde 38">
            <a:extLst>
              <a:ext uri="{FF2B5EF4-FFF2-40B4-BE49-F238E27FC236}">
                <a16:creationId xmlns:a16="http://schemas.microsoft.com/office/drawing/2014/main" id="{6DCE978B-C136-C923-6F67-D5F7465FD8D6}"/>
              </a:ext>
            </a:extLst>
          </p:cNvPr>
          <p:cNvPicPr>
            <a:picLocks noChangeAspect="1"/>
          </p:cNvPicPr>
          <p:nvPr/>
        </p:nvPicPr>
        <p:blipFill>
          <a:blip r:embed="rId21"/>
          <a:stretch>
            <a:fillRect/>
          </a:stretch>
        </p:blipFill>
        <p:spPr>
          <a:xfrm>
            <a:off x="7197120" y="2731920"/>
            <a:ext cx="777408" cy="1298783"/>
          </a:xfrm>
          <a:prstGeom prst="rect">
            <a:avLst/>
          </a:prstGeom>
        </p:spPr>
      </p:pic>
      <p:pic>
        <p:nvPicPr>
          <p:cNvPr id="41" name="Bilde 40">
            <a:extLst>
              <a:ext uri="{FF2B5EF4-FFF2-40B4-BE49-F238E27FC236}">
                <a16:creationId xmlns:a16="http://schemas.microsoft.com/office/drawing/2014/main" id="{6C1DB4C0-2708-3842-039C-8507A0933E74}"/>
              </a:ext>
            </a:extLst>
          </p:cNvPr>
          <p:cNvPicPr>
            <a:picLocks noChangeAspect="1"/>
          </p:cNvPicPr>
          <p:nvPr/>
        </p:nvPicPr>
        <p:blipFill>
          <a:blip r:embed="rId22"/>
          <a:stretch>
            <a:fillRect/>
          </a:stretch>
        </p:blipFill>
        <p:spPr>
          <a:xfrm>
            <a:off x="6467438" y="2742152"/>
            <a:ext cx="790362" cy="1298783"/>
          </a:xfrm>
          <a:prstGeom prst="rect">
            <a:avLst/>
          </a:prstGeom>
        </p:spPr>
      </p:pic>
      <p:pic>
        <p:nvPicPr>
          <p:cNvPr id="43" name="Bilde 42">
            <a:extLst>
              <a:ext uri="{FF2B5EF4-FFF2-40B4-BE49-F238E27FC236}">
                <a16:creationId xmlns:a16="http://schemas.microsoft.com/office/drawing/2014/main" id="{781373B4-43AF-7728-6B01-18D6B9E03EC1}"/>
              </a:ext>
            </a:extLst>
          </p:cNvPr>
          <p:cNvPicPr>
            <a:picLocks noChangeAspect="1"/>
          </p:cNvPicPr>
          <p:nvPr/>
        </p:nvPicPr>
        <p:blipFill>
          <a:blip r:embed="rId23"/>
          <a:stretch>
            <a:fillRect/>
          </a:stretch>
        </p:blipFill>
        <p:spPr>
          <a:xfrm>
            <a:off x="5496285" y="4019569"/>
            <a:ext cx="916997" cy="1571229"/>
          </a:xfrm>
          <a:prstGeom prst="rect">
            <a:avLst/>
          </a:prstGeom>
        </p:spPr>
      </p:pic>
      <p:pic>
        <p:nvPicPr>
          <p:cNvPr id="45" name="Bilde 44">
            <a:extLst>
              <a:ext uri="{FF2B5EF4-FFF2-40B4-BE49-F238E27FC236}">
                <a16:creationId xmlns:a16="http://schemas.microsoft.com/office/drawing/2014/main" id="{DB281A57-B168-817F-73A4-064CD54A4165}"/>
              </a:ext>
            </a:extLst>
          </p:cNvPr>
          <p:cNvPicPr>
            <a:picLocks noChangeAspect="1"/>
          </p:cNvPicPr>
          <p:nvPr/>
        </p:nvPicPr>
        <p:blipFill>
          <a:blip r:embed="rId24"/>
          <a:stretch>
            <a:fillRect/>
          </a:stretch>
        </p:blipFill>
        <p:spPr>
          <a:xfrm>
            <a:off x="5713861" y="2732945"/>
            <a:ext cx="763366" cy="1307990"/>
          </a:xfrm>
          <a:prstGeom prst="rect">
            <a:avLst/>
          </a:prstGeom>
        </p:spPr>
      </p:pic>
      <p:pic>
        <p:nvPicPr>
          <p:cNvPr id="47" name="Bilde 46">
            <a:extLst>
              <a:ext uri="{FF2B5EF4-FFF2-40B4-BE49-F238E27FC236}">
                <a16:creationId xmlns:a16="http://schemas.microsoft.com/office/drawing/2014/main" id="{F671859C-08AB-81FC-9153-1BC6E78EBE17}"/>
              </a:ext>
            </a:extLst>
          </p:cNvPr>
          <p:cNvPicPr>
            <a:picLocks noChangeAspect="1"/>
          </p:cNvPicPr>
          <p:nvPr/>
        </p:nvPicPr>
        <p:blipFill>
          <a:blip r:embed="rId25"/>
          <a:stretch>
            <a:fillRect/>
          </a:stretch>
        </p:blipFill>
        <p:spPr>
          <a:xfrm>
            <a:off x="8730368" y="2745999"/>
            <a:ext cx="730702" cy="1301978"/>
          </a:xfrm>
          <a:prstGeom prst="rect">
            <a:avLst/>
          </a:prstGeom>
        </p:spPr>
      </p:pic>
      <p:pic>
        <p:nvPicPr>
          <p:cNvPr id="49" name="Bilde 48">
            <a:extLst>
              <a:ext uri="{FF2B5EF4-FFF2-40B4-BE49-F238E27FC236}">
                <a16:creationId xmlns:a16="http://schemas.microsoft.com/office/drawing/2014/main" id="{261CD4BF-792F-E0C3-BD10-1221B3D7B77A}"/>
              </a:ext>
            </a:extLst>
          </p:cNvPr>
          <p:cNvPicPr>
            <a:picLocks noChangeAspect="1"/>
          </p:cNvPicPr>
          <p:nvPr/>
        </p:nvPicPr>
        <p:blipFill>
          <a:blip r:embed="rId26"/>
          <a:stretch>
            <a:fillRect/>
          </a:stretch>
        </p:blipFill>
        <p:spPr>
          <a:xfrm>
            <a:off x="11367022" y="1345869"/>
            <a:ext cx="838839" cy="1443582"/>
          </a:xfrm>
          <a:prstGeom prst="rect">
            <a:avLst/>
          </a:prstGeom>
        </p:spPr>
      </p:pic>
      <p:pic>
        <p:nvPicPr>
          <p:cNvPr id="51" name="Bilde 50">
            <a:extLst>
              <a:ext uri="{FF2B5EF4-FFF2-40B4-BE49-F238E27FC236}">
                <a16:creationId xmlns:a16="http://schemas.microsoft.com/office/drawing/2014/main" id="{39168FC5-F242-3179-7B4B-A74848CAF53B}"/>
              </a:ext>
            </a:extLst>
          </p:cNvPr>
          <p:cNvPicPr>
            <a:picLocks noChangeAspect="1"/>
          </p:cNvPicPr>
          <p:nvPr/>
        </p:nvPicPr>
        <p:blipFill>
          <a:blip r:embed="rId27"/>
          <a:stretch>
            <a:fillRect/>
          </a:stretch>
        </p:blipFill>
        <p:spPr>
          <a:xfrm>
            <a:off x="4607249" y="3914435"/>
            <a:ext cx="889443" cy="1559141"/>
          </a:xfrm>
          <a:prstGeom prst="rect">
            <a:avLst/>
          </a:prstGeom>
        </p:spPr>
      </p:pic>
      <p:pic>
        <p:nvPicPr>
          <p:cNvPr id="53" name="Bilde 52">
            <a:extLst>
              <a:ext uri="{FF2B5EF4-FFF2-40B4-BE49-F238E27FC236}">
                <a16:creationId xmlns:a16="http://schemas.microsoft.com/office/drawing/2014/main" id="{2367CE05-C7E0-D44D-7F20-E448A3502E0D}"/>
              </a:ext>
            </a:extLst>
          </p:cNvPr>
          <p:cNvPicPr>
            <a:picLocks noChangeAspect="1"/>
          </p:cNvPicPr>
          <p:nvPr/>
        </p:nvPicPr>
        <p:blipFill>
          <a:blip r:embed="rId28"/>
          <a:stretch>
            <a:fillRect/>
          </a:stretch>
        </p:blipFill>
        <p:spPr>
          <a:xfrm>
            <a:off x="3778992" y="3986791"/>
            <a:ext cx="872611" cy="1499637"/>
          </a:xfrm>
          <a:prstGeom prst="rect">
            <a:avLst/>
          </a:prstGeom>
        </p:spPr>
      </p:pic>
      <p:pic>
        <p:nvPicPr>
          <p:cNvPr id="55" name="Bilde 54">
            <a:extLst>
              <a:ext uri="{FF2B5EF4-FFF2-40B4-BE49-F238E27FC236}">
                <a16:creationId xmlns:a16="http://schemas.microsoft.com/office/drawing/2014/main" id="{E5BD5146-DEE0-BE86-9B28-CD7825CB216E}"/>
              </a:ext>
            </a:extLst>
          </p:cNvPr>
          <p:cNvPicPr>
            <a:picLocks noChangeAspect="1"/>
          </p:cNvPicPr>
          <p:nvPr/>
        </p:nvPicPr>
        <p:blipFill>
          <a:blip r:embed="rId29"/>
          <a:stretch>
            <a:fillRect/>
          </a:stretch>
        </p:blipFill>
        <p:spPr>
          <a:xfrm>
            <a:off x="2882427" y="3981462"/>
            <a:ext cx="902573" cy="1492115"/>
          </a:xfrm>
          <a:prstGeom prst="rect">
            <a:avLst/>
          </a:prstGeom>
        </p:spPr>
      </p:pic>
      <p:pic>
        <p:nvPicPr>
          <p:cNvPr id="57" name="Bilde 56">
            <a:extLst>
              <a:ext uri="{FF2B5EF4-FFF2-40B4-BE49-F238E27FC236}">
                <a16:creationId xmlns:a16="http://schemas.microsoft.com/office/drawing/2014/main" id="{64FC2658-3E48-AA43-F564-A8A8C697F3B6}"/>
              </a:ext>
            </a:extLst>
          </p:cNvPr>
          <p:cNvPicPr>
            <a:picLocks noChangeAspect="1"/>
          </p:cNvPicPr>
          <p:nvPr/>
        </p:nvPicPr>
        <p:blipFill>
          <a:blip r:embed="rId30"/>
          <a:stretch>
            <a:fillRect/>
          </a:stretch>
        </p:blipFill>
        <p:spPr>
          <a:xfrm>
            <a:off x="8200456" y="4039272"/>
            <a:ext cx="871065" cy="1476116"/>
          </a:xfrm>
          <a:prstGeom prst="rect">
            <a:avLst/>
          </a:prstGeom>
        </p:spPr>
      </p:pic>
      <p:pic>
        <p:nvPicPr>
          <p:cNvPr id="59" name="Bilde 58">
            <a:extLst>
              <a:ext uri="{FF2B5EF4-FFF2-40B4-BE49-F238E27FC236}">
                <a16:creationId xmlns:a16="http://schemas.microsoft.com/office/drawing/2014/main" id="{F150ED55-2F77-73FE-B052-6DFE0D080EFF}"/>
              </a:ext>
            </a:extLst>
          </p:cNvPr>
          <p:cNvPicPr>
            <a:picLocks noChangeAspect="1"/>
          </p:cNvPicPr>
          <p:nvPr/>
        </p:nvPicPr>
        <p:blipFill>
          <a:blip r:embed="rId31"/>
          <a:stretch>
            <a:fillRect/>
          </a:stretch>
        </p:blipFill>
        <p:spPr>
          <a:xfrm>
            <a:off x="4998922" y="5468191"/>
            <a:ext cx="902573" cy="1445130"/>
          </a:xfrm>
          <a:prstGeom prst="rect">
            <a:avLst/>
          </a:prstGeom>
        </p:spPr>
      </p:pic>
      <p:pic>
        <p:nvPicPr>
          <p:cNvPr id="61" name="Bilde 60">
            <a:extLst>
              <a:ext uri="{FF2B5EF4-FFF2-40B4-BE49-F238E27FC236}">
                <a16:creationId xmlns:a16="http://schemas.microsoft.com/office/drawing/2014/main" id="{53CD25F2-69DC-2E75-4092-5F81773A14CE}"/>
              </a:ext>
            </a:extLst>
          </p:cNvPr>
          <p:cNvPicPr>
            <a:picLocks noChangeAspect="1"/>
          </p:cNvPicPr>
          <p:nvPr/>
        </p:nvPicPr>
        <p:blipFill>
          <a:blip r:embed="rId32"/>
          <a:stretch>
            <a:fillRect/>
          </a:stretch>
        </p:blipFill>
        <p:spPr>
          <a:xfrm>
            <a:off x="4139123" y="5470478"/>
            <a:ext cx="891822" cy="1457491"/>
          </a:xfrm>
          <a:prstGeom prst="rect">
            <a:avLst/>
          </a:prstGeom>
        </p:spPr>
      </p:pic>
      <p:pic>
        <p:nvPicPr>
          <p:cNvPr id="63" name="Bilde 62">
            <a:extLst>
              <a:ext uri="{FF2B5EF4-FFF2-40B4-BE49-F238E27FC236}">
                <a16:creationId xmlns:a16="http://schemas.microsoft.com/office/drawing/2014/main" id="{39DCAF4B-F3F8-717F-9A35-91223BD7A941}"/>
              </a:ext>
            </a:extLst>
          </p:cNvPr>
          <p:cNvPicPr>
            <a:picLocks noChangeAspect="1"/>
          </p:cNvPicPr>
          <p:nvPr/>
        </p:nvPicPr>
        <p:blipFill>
          <a:blip r:embed="rId33"/>
          <a:stretch>
            <a:fillRect/>
          </a:stretch>
        </p:blipFill>
        <p:spPr>
          <a:xfrm>
            <a:off x="3151314" y="5463913"/>
            <a:ext cx="1024494" cy="1448423"/>
          </a:xfrm>
          <a:prstGeom prst="rect">
            <a:avLst/>
          </a:prstGeom>
        </p:spPr>
      </p:pic>
      <p:pic>
        <p:nvPicPr>
          <p:cNvPr id="65" name="Bilde 64">
            <a:extLst>
              <a:ext uri="{FF2B5EF4-FFF2-40B4-BE49-F238E27FC236}">
                <a16:creationId xmlns:a16="http://schemas.microsoft.com/office/drawing/2014/main" id="{D6C8176A-3238-D826-18A9-77595E780CE6}"/>
              </a:ext>
            </a:extLst>
          </p:cNvPr>
          <p:cNvPicPr>
            <a:picLocks noChangeAspect="1"/>
          </p:cNvPicPr>
          <p:nvPr/>
        </p:nvPicPr>
        <p:blipFill>
          <a:blip r:embed="rId34"/>
          <a:stretch>
            <a:fillRect/>
          </a:stretch>
        </p:blipFill>
        <p:spPr>
          <a:xfrm>
            <a:off x="2111307" y="5476860"/>
            <a:ext cx="1100004" cy="1390754"/>
          </a:xfrm>
          <a:prstGeom prst="rect">
            <a:avLst/>
          </a:prstGeom>
        </p:spPr>
      </p:pic>
      <p:pic>
        <p:nvPicPr>
          <p:cNvPr id="67" name="Bilde 66">
            <a:extLst>
              <a:ext uri="{FF2B5EF4-FFF2-40B4-BE49-F238E27FC236}">
                <a16:creationId xmlns:a16="http://schemas.microsoft.com/office/drawing/2014/main" id="{C13859D0-A801-0474-A893-83B85D2FC49F}"/>
              </a:ext>
            </a:extLst>
          </p:cNvPr>
          <p:cNvPicPr>
            <a:picLocks noChangeAspect="1"/>
          </p:cNvPicPr>
          <p:nvPr/>
        </p:nvPicPr>
        <p:blipFill>
          <a:blip r:embed="rId35"/>
          <a:stretch>
            <a:fillRect/>
          </a:stretch>
        </p:blipFill>
        <p:spPr>
          <a:xfrm>
            <a:off x="979667" y="5431554"/>
            <a:ext cx="1115291" cy="1433945"/>
          </a:xfrm>
          <a:prstGeom prst="rect">
            <a:avLst/>
          </a:prstGeom>
        </p:spPr>
      </p:pic>
      <p:pic>
        <p:nvPicPr>
          <p:cNvPr id="69" name="Bilde 68">
            <a:extLst>
              <a:ext uri="{FF2B5EF4-FFF2-40B4-BE49-F238E27FC236}">
                <a16:creationId xmlns:a16="http://schemas.microsoft.com/office/drawing/2014/main" id="{1AA7339B-57CB-2480-BB91-FFFCF291C564}"/>
              </a:ext>
            </a:extLst>
          </p:cNvPr>
          <p:cNvPicPr>
            <a:picLocks noChangeAspect="1"/>
          </p:cNvPicPr>
          <p:nvPr/>
        </p:nvPicPr>
        <p:blipFill>
          <a:blip r:embed="rId36"/>
          <a:stretch>
            <a:fillRect/>
          </a:stretch>
        </p:blipFill>
        <p:spPr>
          <a:xfrm>
            <a:off x="1797638" y="4011347"/>
            <a:ext cx="1066687" cy="1489239"/>
          </a:xfrm>
          <a:prstGeom prst="rect">
            <a:avLst/>
          </a:prstGeom>
        </p:spPr>
      </p:pic>
      <p:pic>
        <p:nvPicPr>
          <p:cNvPr id="71" name="Bilde 70">
            <a:extLst>
              <a:ext uri="{FF2B5EF4-FFF2-40B4-BE49-F238E27FC236}">
                <a16:creationId xmlns:a16="http://schemas.microsoft.com/office/drawing/2014/main" id="{C8572586-8B25-60C0-4235-08C9E8EAFC0E}"/>
              </a:ext>
            </a:extLst>
          </p:cNvPr>
          <p:cNvPicPr>
            <a:picLocks noChangeAspect="1"/>
          </p:cNvPicPr>
          <p:nvPr/>
        </p:nvPicPr>
        <p:blipFill>
          <a:blip r:embed="rId37"/>
          <a:stretch>
            <a:fillRect/>
          </a:stretch>
        </p:blipFill>
        <p:spPr>
          <a:xfrm>
            <a:off x="908105" y="3942385"/>
            <a:ext cx="1080616" cy="1534475"/>
          </a:xfrm>
          <a:prstGeom prst="rect">
            <a:avLst/>
          </a:prstGeom>
        </p:spPr>
      </p:pic>
      <p:pic>
        <p:nvPicPr>
          <p:cNvPr id="75" name="Bilde 74">
            <a:extLst>
              <a:ext uri="{FF2B5EF4-FFF2-40B4-BE49-F238E27FC236}">
                <a16:creationId xmlns:a16="http://schemas.microsoft.com/office/drawing/2014/main" id="{3CD1C45C-8FC2-2E67-6C5C-A0052B818F1F}"/>
              </a:ext>
            </a:extLst>
          </p:cNvPr>
          <p:cNvPicPr>
            <a:picLocks noChangeAspect="1"/>
          </p:cNvPicPr>
          <p:nvPr/>
        </p:nvPicPr>
        <p:blipFill>
          <a:blip r:embed="rId38"/>
          <a:stretch>
            <a:fillRect/>
          </a:stretch>
        </p:blipFill>
        <p:spPr>
          <a:xfrm>
            <a:off x="3776733" y="2682970"/>
            <a:ext cx="1043961" cy="1331343"/>
          </a:xfrm>
          <a:prstGeom prst="rect">
            <a:avLst/>
          </a:prstGeom>
        </p:spPr>
      </p:pic>
      <p:pic>
        <p:nvPicPr>
          <p:cNvPr id="77" name="Bilde 76">
            <a:extLst>
              <a:ext uri="{FF2B5EF4-FFF2-40B4-BE49-F238E27FC236}">
                <a16:creationId xmlns:a16="http://schemas.microsoft.com/office/drawing/2014/main" id="{3A75E478-E25E-AB90-C735-F8ED80D78838}"/>
              </a:ext>
            </a:extLst>
          </p:cNvPr>
          <p:cNvPicPr>
            <a:picLocks noChangeAspect="1"/>
          </p:cNvPicPr>
          <p:nvPr/>
        </p:nvPicPr>
        <p:blipFill>
          <a:blip r:embed="rId39"/>
          <a:stretch>
            <a:fillRect/>
          </a:stretch>
        </p:blipFill>
        <p:spPr>
          <a:xfrm>
            <a:off x="2769915" y="2682970"/>
            <a:ext cx="1024494" cy="1324777"/>
          </a:xfrm>
          <a:prstGeom prst="rect">
            <a:avLst/>
          </a:prstGeom>
        </p:spPr>
      </p:pic>
      <p:pic>
        <p:nvPicPr>
          <p:cNvPr id="79" name="Bilde 78">
            <a:extLst>
              <a:ext uri="{FF2B5EF4-FFF2-40B4-BE49-F238E27FC236}">
                <a16:creationId xmlns:a16="http://schemas.microsoft.com/office/drawing/2014/main" id="{60838180-7C55-00FB-3536-BCA3E5C11C39}"/>
              </a:ext>
            </a:extLst>
          </p:cNvPr>
          <p:cNvPicPr>
            <a:picLocks noChangeAspect="1"/>
          </p:cNvPicPr>
          <p:nvPr/>
        </p:nvPicPr>
        <p:blipFill>
          <a:blip r:embed="rId40"/>
          <a:stretch>
            <a:fillRect/>
          </a:stretch>
        </p:blipFill>
        <p:spPr>
          <a:xfrm>
            <a:off x="1711583" y="2703955"/>
            <a:ext cx="1103832" cy="1315614"/>
          </a:xfrm>
          <a:prstGeom prst="rect">
            <a:avLst/>
          </a:prstGeom>
        </p:spPr>
      </p:pic>
      <p:pic>
        <p:nvPicPr>
          <p:cNvPr id="81" name="Bilde 80">
            <a:extLst>
              <a:ext uri="{FF2B5EF4-FFF2-40B4-BE49-F238E27FC236}">
                <a16:creationId xmlns:a16="http://schemas.microsoft.com/office/drawing/2014/main" id="{0181847F-0CB9-68A3-6B54-06BABA9E458A}"/>
              </a:ext>
            </a:extLst>
          </p:cNvPr>
          <p:cNvPicPr>
            <a:picLocks noChangeAspect="1"/>
          </p:cNvPicPr>
          <p:nvPr/>
        </p:nvPicPr>
        <p:blipFill>
          <a:blip r:embed="rId41"/>
          <a:stretch>
            <a:fillRect/>
          </a:stretch>
        </p:blipFill>
        <p:spPr>
          <a:xfrm>
            <a:off x="924175" y="2703955"/>
            <a:ext cx="978832" cy="1310834"/>
          </a:xfrm>
          <a:prstGeom prst="rect">
            <a:avLst/>
          </a:prstGeom>
        </p:spPr>
      </p:pic>
      <p:pic>
        <p:nvPicPr>
          <p:cNvPr id="83" name="Bilde 82">
            <a:extLst>
              <a:ext uri="{FF2B5EF4-FFF2-40B4-BE49-F238E27FC236}">
                <a16:creationId xmlns:a16="http://schemas.microsoft.com/office/drawing/2014/main" id="{6B297C5B-8943-D24D-25CC-6C088F9F8EC3}"/>
              </a:ext>
            </a:extLst>
          </p:cNvPr>
          <p:cNvPicPr>
            <a:picLocks noChangeAspect="1"/>
          </p:cNvPicPr>
          <p:nvPr/>
        </p:nvPicPr>
        <p:blipFill>
          <a:blip r:embed="rId42"/>
          <a:stretch>
            <a:fillRect/>
          </a:stretch>
        </p:blipFill>
        <p:spPr>
          <a:xfrm>
            <a:off x="11054603" y="2787156"/>
            <a:ext cx="1216440" cy="1451434"/>
          </a:xfrm>
          <a:prstGeom prst="rect">
            <a:avLst/>
          </a:prstGeom>
        </p:spPr>
      </p:pic>
      <p:pic>
        <p:nvPicPr>
          <p:cNvPr id="85" name="Bilde 84">
            <a:extLst>
              <a:ext uri="{FF2B5EF4-FFF2-40B4-BE49-F238E27FC236}">
                <a16:creationId xmlns:a16="http://schemas.microsoft.com/office/drawing/2014/main" id="{A64C0D11-B6B3-0821-DF32-86D8C05A7657}"/>
              </a:ext>
            </a:extLst>
          </p:cNvPr>
          <p:cNvPicPr>
            <a:picLocks noChangeAspect="1"/>
          </p:cNvPicPr>
          <p:nvPr/>
        </p:nvPicPr>
        <p:blipFill rotWithShape="1">
          <a:blip r:embed="rId43"/>
          <a:srcRect r="13600"/>
          <a:stretch/>
        </p:blipFill>
        <p:spPr>
          <a:xfrm>
            <a:off x="7058043" y="-52035"/>
            <a:ext cx="1030117" cy="1354851"/>
          </a:xfrm>
          <a:prstGeom prst="rect">
            <a:avLst/>
          </a:prstGeom>
        </p:spPr>
      </p:pic>
      <p:pic>
        <p:nvPicPr>
          <p:cNvPr id="87" name="Bilde 86">
            <a:extLst>
              <a:ext uri="{FF2B5EF4-FFF2-40B4-BE49-F238E27FC236}">
                <a16:creationId xmlns:a16="http://schemas.microsoft.com/office/drawing/2014/main" id="{407E3A50-E5C6-661C-EA49-5273C8D7FCA1}"/>
              </a:ext>
            </a:extLst>
          </p:cNvPr>
          <p:cNvPicPr>
            <a:picLocks noChangeAspect="1"/>
          </p:cNvPicPr>
          <p:nvPr/>
        </p:nvPicPr>
        <p:blipFill rotWithShape="1">
          <a:blip r:embed="rId44"/>
          <a:srcRect r="6857"/>
          <a:stretch/>
        </p:blipFill>
        <p:spPr>
          <a:xfrm>
            <a:off x="9300716" y="1282955"/>
            <a:ext cx="1133212" cy="1504201"/>
          </a:xfrm>
          <a:prstGeom prst="rect">
            <a:avLst/>
          </a:prstGeom>
        </p:spPr>
      </p:pic>
      <p:pic>
        <p:nvPicPr>
          <p:cNvPr id="89" name="Bilde 88">
            <a:extLst>
              <a:ext uri="{FF2B5EF4-FFF2-40B4-BE49-F238E27FC236}">
                <a16:creationId xmlns:a16="http://schemas.microsoft.com/office/drawing/2014/main" id="{1EFC81C0-F771-5E5F-406F-E2A73C77C2DF}"/>
              </a:ext>
            </a:extLst>
          </p:cNvPr>
          <p:cNvPicPr>
            <a:picLocks noChangeAspect="1"/>
          </p:cNvPicPr>
          <p:nvPr/>
        </p:nvPicPr>
        <p:blipFill>
          <a:blip r:embed="rId45"/>
          <a:stretch>
            <a:fillRect/>
          </a:stretch>
        </p:blipFill>
        <p:spPr>
          <a:xfrm>
            <a:off x="11098534" y="1"/>
            <a:ext cx="1176698" cy="1363900"/>
          </a:xfrm>
          <a:prstGeom prst="rect">
            <a:avLst/>
          </a:prstGeom>
        </p:spPr>
      </p:pic>
      <p:pic>
        <p:nvPicPr>
          <p:cNvPr id="91" name="Bilde 90">
            <a:extLst>
              <a:ext uri="{FF2B5EF4-FFF2-40B4-BE49-F238E27FC236}">
                <a16:creationId xmlns:a16="http://schemas.microsoft.com/office/drawing/2014/main" id="{CDB47210-1008-D162-9BD0-79A123BBC6AC}"/>
              </a:ext>
            </a:extLst>
          </p:cNvPr>
          <p:cNvPicPr>
            <a:picLocks noChangeAspect="1"/>
          </p:cNvPicPr>
          <p:nvPr/>
        </p:nvPicPr>
        <p:blipFill>
          <a:blip r:embed="rId46"/>
          <a:stretch>
            <a:fillRect/>
          </a:stretch>
        </p:blipFill>
        <p:spPr>
          <a:xfrm>
            <a:off x="10086212" y="-6174"/>
            <a:ext cx="1152031" cy="1363899"/>
          </a:xfrm>
          <a:prstGeom prst="rect">
            <a:avLst/>
          </a:prstGeom>
        </p:spPr>
      </p:pic>
      <p:pic>
        <p:nvPicPr>
          <p:cNvPr id="93" name="Bilde 92">
            <a:extLst>
              <a:ext uri="{FF2B5EF4-FFF2-40B4-BE49-F238E27FC236}">
                <a16:creationId xmlns:a16="http://schemas.microsoft.com/office/drawing/2014/main" id="{8EA504CC-94C1-4EDF-663C-AFCC533A8A87}"/>
              </a:ext>
            </a:extLst>
          </p:cNvPr>
          <p:cNvPicPr>
            <a:picLocks noChangeAspect="1"/>
          </p:cNvPicPr>
          <p:nvPr/>
        </p:nvPicPr>
        <p:blipFill>
          <a:blip r:embed="rId47"/>
          <a:stretch>
            <a:fillRect/>
          </a:stretch>
        </p:blipFill>
        <p:spPr>
          <a:xfrm>
            <a:off x="9018165" y="-1"/>
            <a:ext cx="1152031" cy="1334274"/>
          </a:xfrm>
          <a:prstGeom prst="rect">
            <a:avLst/>
          </a:prstGeom>
        </p:spPr>
      </p:pic>
      <p:pic>
        <p:nvPicPr>
          <p:cNvPr id="95" name="Bilde 94">
            <a:extLst>
              <a:ext uri="{FF2B5EF4-FFF2-40B4-BE49-F238E27FC236}">
                <a16:creationId xmlns:a16="http://schemas.microsoft.com/office/drawing/2014/main" id="{51C50446-F555-75C0-C794-DEC63AAAFAEC}"/>
              </a:ext>
            </a:extLst>
          </p:cNvPr>
          <p:cNvPicPr>
            <a:picLocks noChangeAspect="1"/>
          </p:cNvPicPr>
          <p:nvPr/>
        </p:nvPicPr>
        <p:blipFill>
          <a:blip r:embed="rId48"/>
          <a:stretch>
            <a:fillRect/>
          </a:stretch>
        </p:blipFill>
        <p:spPr>
          <a:xfrm>
            <a:off x="8159953" y="1276050"/>
            <a:ext cx="1216633" cy="1491824"/>
          </a:xfrm>
          <a:prstGeom prst="rect">
            <a:avLst/>
          </a:prstGeom>
        </p:spPr>
      </p:pic>
      <p:pic>
        <p:nvPicPr>
          <p:cNvPr id="97" name="Bilde 96">
            <a:extLst>
              <a:ext uri="{FF2B5EF4-FFF2-40B4-BE49-F238E27FC236}">
                <a16:creationId xmlns:a16="http://schemas.microsoft.com/office/drawing/2014/main" id="{2387BB98-DA20-2EEA-9F0D-E13A36B70D95}"/>
              </a:ext>
            </a:extLst>
          </p:cNvPr>
          <p:cNvPicPr>
            <a:picLocks noChangeAspect="1"/>
          </p:cNvPicPr>
          <p:nvPr/>
        </p:nvPicPr>
        <p:blipFill rotWithShape="1">
          <a:blip r:embed="rId49"/>
          <a:srcRect b="3181"/>
          <a:stretch/>
        </p:blipFill>
        <p:spPr>
          <a:xfrm>
            <a:off x="7109331" y="1302817"/>
            <a:ext cx="1065528" cy="1439336"/>
          </a:xfrm>
          <a:prstGeom prst="rect">
            <a:avLst/>
          </a:prstGeom>
        </p:spPr>
      </p:pic>
      <p:pic>
        <p:nvPicPr>
          <p:cNvPr id="99" name="Bilde 98">
            <a:extLst>
              <a:ext uri="{FF2B5EF4-FFF2-40B4-BE49-F238E27FC236}">
                <a16:creationId xmlns:a16="http://schemas.microsoft.com/office/drawing/2014/main" id="{C306A917-72DC-4016-A259-585157F6B4DD}"/>
              </a:ext>
            </a:extLst>
          </p:cNvPr>
          <p:cNvPicPr>
            <a:picLocks noChangeAspect="1"/>
          </p:cNvPicPr>
          <p:nvPr/>
        </p:nvPicPr>
        <p:blipFill>
          <a:blip r:embed="rId50"/>
          <a:stretch>
            <a:fillRect/>
          </a:stretch>
        </p:blipFill>
        <p:spPr>
          <a:xfrm>
            <a:off x="6057827" y="1302816"/>
            <a:ext cx="1067461" cy="1429636"/>
          </a:xfrm>
          <a:prstGeom prst="rect">
            <a:avLst/>
          </a:prstGeom>
        </p:spPr>
      </p:pic>
      <p:pic>
        <p:nvPicPr>
          <p:cNvPr id="102" name="Bilde 101">
            <a:extLst>
              <a:ext uri="{FF2B5EF4-FFF2-40B4-BE49-F238E27FC236}">
                <a16:creationId xmlns:a16="http://schemas.microsoft.com/office/drawing/2014/main" id="{B1CC5021-40C2-FBB7-47AC-6408B58384AC}"/>
              </a:ext>
            </a:extLst>
          </p:cNvPr>
          <p:cNvPicPr>
            <a:picLocks noChangeAspect="1"/>
          </p:cNvPicPr>
          <p:nvPr/>
        </p:nvPicPr>
        <p:blipFill>
          <a:blip r:embed="rId51"/>
          <a:stretch>
            <a:fillRect/>
          </a:stretch>
        </p:blipFill>
        <p:spPr>
          <a:xfrm>
            <a:off x="4972677" y="1312692"/>
            <a:ext cx="1102007" cy="1429460"/>
          </a:xfrm>
          <a:prstGeom prst="rect">
            <a:avLst/>
          </a:prstGeom>
        </p:spPr>
      </p:pic>
      <p:pic>
        <p:nvPicPr>
          <p:cNvPr id="104" name="Bilde 103">
            <a:extLst>
              <a:ext uri="{FF2B5EF4-FFF2-40B4-BE49-F238E27FC236}">
                <a16:creationId xmlns:a16="http://schemas.microsoft.com/office/drawing/2014/main" id="{48D69318-DEE8-A8D1-F066-7DC19B5EB052}"/>
              </a:ext>
            </a:extLst>
          </p:cNvPr>
          <p:cNvPicPr>
            <a:picLocks noChangeAspect="1"/>
          </p:cNvPicPr>
          <p:nvPr/>
        </p:nvPicPr>
        <p:blipFill>
          <a:blip r:embed="rId52"/>
          <a:stretch>
            <a:fillRect/>
          </a:stretch>
        </p:blipFill>
        <p:spPr>
          <a:xfrm>
            <a:off x="3927192" y="1307696"/>
            <a:ext cx="1081065" cy="1424756"/>
          </a:xfrm>
          <a:prstGeom prst="rect">
            <a:avLst/>
          </a:prstGeom>
        </p:spPr>
      </p:pic>
      <p:pic>
        <p:nvPicPr>
          <p:cNvPr id="106" name="Bilde 105">
            <a:extLst>
              <a:ext uri="{FF2B5EF4-FFF2-40B4-BE49-F238E27FC236}">
                <a16:creationId xmlns:a16="http://schemas.microsoft.com/office/drawing/2014/main" id="{530007E4-4756-044E-3311-83218F653DAF}"/>
              </a:ext>
            </a:extLst>
          </p:cNvPr>
          <p:cNvPicPr>
            <a:picLocks noChangeAspect="1"/>
          </p:cNvPicPr>
          <p:nvPr/>
        </p:nvPicPr>
        <p:blipFill>
          <a:blip r:embed="rId53"/>
          <a:stretch>
            <a:fillRect/>
          </a:stretch>
        </p:blipFill>
        <p:spPr>
          <a:xfrm>
            <a:off x="2845563" y="1276050"/>
            <a:ext cx="1138919" cy="1460648"/>
          </a:xfrm>
          <a:prstGeom prst="rect">
            <a:avLst/>
          </a:prstGeom>
        </p:spPr>
      </p:pic>
      <p:pic>
        <p:nvPicPr>
          <p:cNvPr id="108" name="Bilde 107">
            <a:extLst>
              <a:ext uri="{FF2B5EF4-FFF2-40B4-BE49-F238E27FC236}">
                <a16:creationId xmlns:a16="http://schemas.microsoft.com/office/drawing/2014/main" id="{F6476EDB-0748-26D6-DF08-73EA778E7632}"/>
              </a:ext>
            </a:extLst>
          </p:cNvPr>
          <p:cNvPicPr>
            <a:picLocks noChangeAspect="1"/>
          </p:cNvPicPr>
          <p:nvPr/>
        </p:nvPicPr>
        <p:blipFill>
          <a:blip r:embed="rId54"/>
          <a:stretch>
            <a:fillRect/>
          </a:stretch>
        </p:blipFill>
        <p:spPr>
          <a:xfrm>
            <a:off x="1910628" y="1316000"/>
            <a:ext cx="1051321" cy="1416451"/>
          </a:xfrm>
          <a:prstGeom prst="rect">
            <a:avLst/>
          </a:prstGeom>
        </p:spPr>
      </p:pic>
      <p:pic>
        <p:nvPicPr>
          <p:cNvPr id="118" name="Bilde 117">
            <a:extLst>
              <a:ext uri="{FF2B5EF4-FFF2-40B4-BE49-F238E27FC236}">
                <a16:creationId xmlns:a16="http://schemas.microsoft.com/office/drawing/2014/main" id="{173EBCC7-9A83-C108-A452-C3562AC4D160}"/>
              </a:ext>
            </a:extLst>
          </p:cNvPr>
          <p:cNvPicPr>
            <a:picLocks noChangeAspect="1"/>
          </p:cNvPicPr>
          <p:nvPr/>
        </p:nvPicPr>
        <p:blipFill>
          <a:blip r:embed="rId55"/>
          <a:stretch>
            <a:fillRect/>
          </a:stretch>
        </p:blipFill>
        <p:spPr>
          <a:xfrm>
            <a:off x="6383292" y="4007748"/>
            <a:ext cx="924417" cy="1477992"/>
          </a:xfrm>
          <a:prstGeom prst="rect">
            <a:avLst/>
          </a:prstGeom>
        </p:spPr>
      </p:pic>
      <p:pic>
        <p:nvPicPr>
          <p:cNvPr id="120" name="Bilde 119">
            <a:extLst>
              <a:ext uri="{FF2B5EF4-FFF2-40B4-BE49-F238E27FC236}">
                <a16:creationId xmlns:a16="http://schemas.microsoft.com/office/drawing/2014/main" id="{3521E8B3-1D8E-6C72-0642-202B326ECE2A}"/>
              </a:ext>
            </a:extLst>
          </p:cNvPr>
          <p:cNvPicPr>
            <a:picLocks noChangeAspect="1"/>
          </p:cNvPicPr>
          <p:nvPr/>
        </p:nvPicPr>
        <p:blipFill>
          <a:blip r:embed="rId56"/>
          <a:stretch>
            <a:fillRect/>
          </a:stretch>
        </p:blipFill>
        <p:spPr>
          <a:xfrm>
            <a:off x="7308018" y="4014789"/>
            <a:ext cx="893252" cy="1497831"/>
          </a:xfrm>
          <a:prstGeom prst="rect">
            <a:avLst/>
          </a:prstGeom>
        </p:spPr>
      </p:pic>
      <p:pic>
        <p:nvPicPr>
          <p:cNvPr id="123" name="Bilde 122">
            <a:extLst>
              <a:ext uri="{FF2B5EF4-FFF2-40B4-BE49-F238E27FC236}">
                <a16:creationId xmlns:a16="http://schemas.microsoft.com/office/drawing/2014/main" id="{E059BA6A-AC15-2D89-F963-5E3F7EA21626}"/>
              </a:ext>
            </a:extLst>
          </p:cNvPr>
          <p:cNvPicPr>
            <a:picLocks noChangeAspect="1"/>
          </p:cNvPicPr>
          <p:nvPr/>
        </p:nvPicPr>
        <p:blipFill>
          <a:blip r:embed="rId57"/>
          <a:stretch>
            <a:fillRect/>
          </a:stretch>
        </p:blipFill>
        <p:spPr>
          <a:xfrm>
            <a:off x="7914234" y="5480838"/>
            <a:ext cx="811445" cy="1375498"/>
          </a:xfrm>
          <a:prstGeom prst="rect">
            <a:avLst/>
          </a:prstGeom>
        </p:spPr>
      </p:pic>
      <p:pic>
        <p:nvPicPr>
          <p:cNvPr id="125" name="Bilde 124">
            <a:extLst>
              <a:ext uri="{FF2B5EF4-FFF2-40B4-BE49-F238E27FC236}">
                <a16:creationId xmlns:a16="http://schemas.microsoft.com/office/drawing/2014/main" id="{2B32D34E-F709-01C5-15E0-1CAA7DCE862B}"/>
              </a:ext>
            </a:extLst>
          </p:cNvPr>
          <p:cNvPicPr>
            <a:picLocks noChangeAspect="1"/>
          </p:cNvPicPr>
          <p:nvPr/>
        </p:nvPicPr>
        <p:blipFill>
          <a:blip r:embed="rId58"/>
          <a:stretch>
            <a:fillRect/>
          </a:stretch>
        </p:blipFill>
        <p:spPr>
          <a:xfrm>
            <a:off x="8722241" y="5509886"/>
            <a:ext cx="870938" cy="1346450"/>
          </a:xfrm>
          <a:prstGeom prst="rect">
            <a:avLst/>
          </a:prstGeom>
        </p:spPr>
      </p:pic>
      <p:pic>
        <p:nvPicPr>
          <p:cNvPr id="127" name="Bilde 126">
            <a:extLst>
              <a:ext uri="{FF2B5EF4-FFF2-40B4-BE49-F238E27FC236}">
                <a16:creationId xmlns:a16="http://schemas.microsoft.com/office/drawing/2014/main" id="{0AC145B5-8116-8A5C-9EB8-4A9639E57A9D}"/>
              </a:ext>
            </a:extLst>
          </p:cNvPr>
          <p:cNvPicPr>
            <a:picLocks noChangeAspect="1"/>
          </p:cNvPicPr>
          <p:nvPr/>
        </p:nvPicPr>
        <p:blipFill>
          <a:blip r:embed="rId59"/>
          <a:stretch>
            <a:fillRect/>
          </a:stretch>
        </p:blipFill>
        <p:spPr>
          <a:xfrm>
            <a:off x="9583309" y="5453486"/>
            <a:ext cx="867493" cy="1404513"/>
          </a:xfrm>
          <a:prstGeom prst="rect">
            <a:avLst/>
          </a:prstGeom>
        </p:spPr>
      </p:pic>
      <p:pic>
        <p:nvPicPr>
          <p:cNvPr id="129" name="Bilde 128">
            <a:extLst>
              <a:ext uri="{FF2B5EF4-FFF2-40B4-BE49-F238E27FC236}">
                <a16:creationId xmlns:a16="http://schemas.microsoft.com/office/drawing/2014/main" id="{CF8C615D-010D-BF87-CADE-D60C3A4DED07}"/>
              </a:ext>
            </a:extLst>
          </p:cNvPr>
          <p:cNvPicPr>
            <a:picLocks noChangeAspect="1"/>
          </p:cNvPicPr>
          <p:nvPr/>
        </p:nvPicPr>
        <p:blipFill>
          <a:blip r:embed="rId60"/>
          <a:stretch>
            <a:fillRect/>
          </a:stretch>
        </p:blipFill>
        <p:spPr>
          <a:xfrm>
            <a:off x="10453180" y="5479310"/>
            <a:ext cx="860268" cy="1411050"/>
          </a:xfrm>
          <a:prstGeom prst="rect">
            <a:avLst/>
          </a:prstGeom>
        </p:spPr>
      </p:pic>
      <p:pic>
        <p:nvPicPr>
          <p:cNvPr id="131" name="Bilde 130">
            <a:extLst>
              <a:ext uri="{FF2B5EF4-FFF2-40B4-BE49-F238E27FC236}">
                <a16:creationId xmlns:a16="http://schemas.microsoft.com/office/drawing/2014/main" id="{927F3CB0-50D9-BE95-C8BE-3D480B7AD480}"/>
              </a:ext>
            </a:extLst>
          </p:cNvPr>
          <p:cNvPicPr>
            <a:picLocks noChangeAspect="1"/>
          </p:cNvPicPr>
          <p:nvPr/>
        </p:nvPicPr>
        <p:blipFill>
          <a:blip r:embed="rId61"/>
          <a:stretch>
            <a:fillRect/>
          </a:stretch>
        </p:blipFill>
        <p:spPr>
          <a:xfrm>
            <a:off x="11278949" y="5533161"/>
            <a:ext cx="902574" cy="1414561"/>
          </a:xfrm>
          <a:prstGeom prst="rect">
            <a:avLst/>
          </a:prstGeom>
        </p:spPr>
      </p:pic>
      <p:pic>
        <p:nvPicPr>
          <p:cNvPr id="133" name="Bilde 132">
            <a:extLst>
              <a:ext uri="{FF2B5EF4-FFF2-40B4-BE49-F238E27FC236}">
                <a16:creationId xmlns:a16="http://schemas.microsoft.com/office/drawing/2014/main" id="{D07CCA5C-174B-3473-6E40-D3A43108AD00}"/>
              </a:ext>
            </a:extLst>
          </p:cNvPr>
          <p:cNvPicPr>
            <a:picLocks noChangeAspect="1"/>
          </p:cNvPicPr>
          <p:nvPr/>
        </p:nvPicPr>
        <p:blipFill>
          <a:blip r:embed="rId62"/>
          <a:stretch>
            <a:fillRect/>
          </a:stretch>
        </p:blipFill>
        <p:spPr>
          <a:xfrm>
            <a:off x="6895084" y="5476860"/>
            <a:ext cx="1047012" cy="1379476"/>
          </a:xfrm>
          <a:prstGeom prst="rect">
            <a:avLst/>
          </a:prstGeom>
        </p:spPr>
      </p:pic>
      <p:pic>
        <p:nvPicPr>
          <p:cNvPr id="135" name="Bilde 134">
            <a:extLst>
              <a:ext uri="{FF2B5EF4-FFF2-40B4-BE49-F238E27FC236}">
                <a16:creationId xmlns:a16="http://schemas.microsoft.com/office/drawing/2014/main" id="{BB5BFABD-33AD-3AAE-5CDD-FF27C9F825D7}"/>
              </a:ext>
            </a:extLst>
          </p:cNvPr>
          <p:cNvPicPr>
            <a:picLocks noChangeAspect="1"/>
          </p:cNvPicPr>
          <p:nvPr/>
        </p:nvPicPr>
        <p:blipFill>
          <a:blip r:embed="rId63"/>
          <a:stretch>
            <a:fillRect/>
          </a:stretch>
        </p:blipFill>
        <p:spPr>
          <a:xfrm>
            <a:off x="5844011" y="5476860"/>
            <a:ext cx="1127567" cy="1399208"/>
          </a:xfrm>
          <a:prstGeom prst="rect">
            <a:avLst/>
          </a:prstGeom>
        </p:spPr>
      </p:pic>
      <p:pic>
        <p:nvPicPr>
          <p:cNvPr id="137" name="Bilde 136">
            <a:extLst>
              <a:ext uri="{FF2B5EF4-FFF2-40B4-BE49-F238E27FC236}">
                <a16:creationId xmlns:a16="http://schemas.microsoft.com/office/drawing/2014/main" id="{AAA9777B-6B35-FBCF-2E21-62D6395AAD6B}"/>
              </a:ext>
            </a:extLst>
          </p:cNvPr>
          <p:cNvPicPr>
            <a:picLocks noChangeAspect="1"/>
          </p:cNvPicPr>
          <p:nvPr/>
        </p:nvPicPr>
        <p:blipFill>
          <a:blip r:embed="rId64"/>
          <a:stretch>
            <a:fillRect/>
          </a:stretch>
        </p:blipFill>
        <p:spPr>
          <a:xfrm>
            <a:off x="9051544" y="4040935"/>
            <a:ext cx="1100059" cy="1461431"/>
          </a:xfrm>
          <a:prstGeom prst="rect">
            <a:avLst/>
          </a:prstGeom>
        </p:spPr>
      </p:pic>
      <p:pic>
        <p:nvPicPr>
          <p:cNvPr id="139" name="Bilde 138">
            <a:extLst>
              <a:ext uri="{FF2B5EF4-FFF2-40B4-BE49-F238E27FC236}">
                <a16:creationId xmlns:a16="http://schemas.microsoft.com/office/drawing/2014/main" id="{B7C3E9F0-45F5-AE75-0BD8-3CA9B6BA9FFD}"/>
              </a:ext>
            </a:extLst>
          </p:cNvPr>
          <p:cNvPicPr>
            <a:picLocks noChangeAspect="1"/>
          </p:cNvPicPr>
          <p:nvPr/>
        </p:nvPicPr>
        <p:blipFill>
          <a:blip r:embed="rId65"/>
          <a:stretch>
            <a:fillRect/>
          </a:stretch>
        </p:blipFill>
        <p:spPr>
          <a:xfrm>
            <a:off x="10052721" y="4098039"/>
            <a:ext cx="1111129" cy="1411847"/>
          </a:xfrm>
          <a:prstGeom prst="rect">
            <a:avLst/>
          </a:prstGeom>
        </p:spPr>
      </p:pic>
      <p:pic>
        <p:nvPicPr>
          <p:cNvPr id="141" name="Bilde 140">
            <a:extLst>
              <a:ext uri="{FF2B5EF4-FFF2-40B4-BE49-F238E27FC236}">
                <a16:creationId xmlns:a16="http://schemas.microsoft.com/office/drawing/2014/main" id="{E437BAC3-FFF7-C8A8-05D7-1021E261CEBE}"/>
              </a:ext>
            </a:extLst>
          </p:cNvPr>
          <p:cNvPicPr>
            <a:picLocks noChangeAspect="1"/>
          </p:cNvPicPr>
          <p:nvPr/>
        </p:nvPicPr>
        <p:blipFill>
          <a:blip r:embed="rId66"/>
          <a:stretch>
            <a:fillRect/>
          </a:stretch>
        </p:blipFill>
        <p:spPr>
          <a:xfrm>
            <a:off x="11098534" y="4104313"/>
            <a:ext cx="1176698" cy="1428848"/>
          </a:xfrm>
          <a:prstGeom prst="rect">
            <a:avLst/>
          </a:prstGeom>
        </p:spPr>
      </p:pic>
      <p:sp>
        <p:nvSpPr>
          <p:cNvPr id="2" name="TekstSylinder 1">
            <a:extLst>
              <a:ext uri="{FF2B5EF4-FFF2-40B4-BE49-F238E27FC236}">
                <a16:creationId xmlns:a16="http://schemas.microsoft.com/office/drawing/2014/main" id="{B2275876-99EF-F756-26BA-49757EE92F5C}"/>
              </a:ext>
            </a:extLst>
          </p:cNvPr>
          <p:cNvSpPr txBox="1"/>
          <p:nvPr/>
        </p:nvSpPr>
        <p:spPr>
          <a:xfrm>
            <a:off x="0" y="6591511"/>
            <a:ext cx="1795171" cy="276999"/>
          </a:xfrm>
          <a:prstGeom prst="rect">
            <a:avLst/>
          </a:prstGeom>
          <a:noFill/>
        </p:spPr>
        <p:txBody>
          <a:bodyPr wrap="none" rtlCol="0">
            <a:spAutoFit/>
          </a:bodyPr>
          <a:lstStyle/>
          <a:p>
            <a:r>
              <a:rPr lang="nb-NO" sz="1200">
                <a:solidFill>
                  <a:schemeClr val="bg1"/>
                </a:solidFill>
              </a:rPr>
              <a:t>Alle bilder er laget med KI</a:t>
            </a:r>
          </a:p>
        </p:txBody>
      </p:sp>
    </p:spTree>
    <p:extLst>
      <p:ext uri="{BB962C8B-B14F-4D97-AF65-F5344CB8AC3E}">
        <p14:creationId xmlns:p14="http://schemas.microsoft.com/office/powerpoint/2010/main" val="1227719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85"/>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nodeType="afterEffect">
                                  <p:stCondLst>
                                    <p:cond delay="100"/>
                                  </p:stCondLst>
                                  <p:childTnLst>
                                    <p:set>
                                      <p:cBhvr>
                                        <p:cTn id="16" dur="1" fill="hold">
                                          <p:stCondLst>
                                            <p:cond delay="0"/>
                                          </p:stCondLst>
                                        </p:cTn>
                                        <p:tgtEl>
                                          <p:spTgt spid="27"/>
                                        </p:tgtEl>
                                        <p:attrNameLst>
                                          <p:attrName>style.visibility</p:attrName>
                                        </p:attrNameLst>
                                      </p:cBhvr>
                                      <p:to>
                                        <p:strVal val="visible"/>
                                      </p:to>
                                    </p:set>
                                  </p:childTnLst>
                                </p:cTn>
                              </p:par>
                            </p:childTnLst>
                          </p:cTn>
                        </p:par>
                        <p:par>
                          <p:cTn id="17" fill="hold">
                            <p:stCondLst>
                              <p:cond delay="100"/>
                            </p:stCondLst>
                            <p:childTnLst>
                              <p:par>
                                <p:cTn id="18" presetID="1" presetClass="entr" presetSubtype="0" fill="hold" nodeType="afterEffect">
                                  <p:stCondLst>
                                    <p:cond delay="100"/>
                                  </p:stCondLst>
                                  <p:childTnLst>
                                    <p:set>
                                      <p:cBhvr>
                                        <p:cTn id="19" dur="1" fill="hold">
                                          <p:stCondLst>
                                            <p:cond delay="0"/>
                                          </p:stCondLst>
                                        </p:cTn>
                                        <p:tgtEl>
                                          <p:spTgt spid="33"/>
                                        </p:tgtEl>
                                        <p:attrNameLst>
                                          <p:attrName>style.visibility</p:attrName>
                                        </p:attrNameLst>
                                      </p:cBhvr>
                                      <p:to>
                                        <p:strVal val="visible"/>
                                      </p:to>
                                    </p:set>
                                  </p:childTnLst>
                                </p:cTn>
                              </p:par>
                            </p:childTnLst>
                          </p:cTn>
                        </p:par>
                        <p:par>
                          <p:cTn id="20" fill="hold">
                            <p:stCondLst>
                              <p:cond delay="200"/>
                            </p:stCondLst>
                            <p:childTnLst>
                              <p:par>
                                <p:cTn id="21" presetID="1" presetClass="entr" presetSubtype="0" fill="hold" nodeType="afterEffect">
                                  <p:stCondLst>
                                    <p:cond delay="100"/>
                                  </p:stCondLst>
                                  <p:childTnLst>
                                    <p:set>
                                      <p:cBhvr>
                                        <p:cTn id="22" dur="1" fill="hold">
                                          <p:stCondLst>
                                            <p:cond delay="0"/>
                                          </p:stCondLst>
                                        </p:cTn>
                                        <p:tgtEl>
                                          <p:spTgt spid="35"/>
                                        </p:tgtEl>
                                        <p:attrNameLst>
                                          <p:attrName>style.visibility</p:attrName>
                                        </p:attrNameLst>
                                      </p:cBhvr>
                                      <p:to>
                                        <p:strVal val="visible"/>
                                      </p:to>
                                    </p:set>
                                  </p:childTnLst>
                                </p:cTn>
                              </p:par>
                            </p:childTnLst>
                          </p:cTn>
                        </p:par>
                        <p:par>
                          <p:cTn id="23" fill="hold">
                            <p:stCondLst>
                              <p:cond delay="300"/>
                            </p:stCondLst>
                            <p:childTnLst>
                              <p:par>
                                <p:cTn id="24" presetID="1" presetClass="entr" presetSubtype="0" fill="hold" nodeType="afterEffect">
                                  <p:stCondLst>
                                    <p:cond delay="0"/>
                                  </p:stCondLst>
                                  <p:childTnLst>
                                    <p:set>
                                      <p:cBhvr>
                                        <p:cTn id="25" dur="1" fill="hold">
                                          <p:stCondLst>
                                            <p:cond delay="0"/>
                                          </p:stCondLst>
                                        </p:cTn>
                                        <p:tgtEl>
                                          <p:spTgt spid="7"/>
                                        </p:tgtEl>
                                        <p:attrNameLst>
                                          <p:attrName>style.visibility</p:attrName>
                                        </p:attrNameLst>
                                      </p:cBhvr>
                                      <p:to>
                                        <p:strVal val="visible"/>
                                      </p:to>
                                    </p:set>
                                  </p:childTnLst>
                                </p:cTn>
                              </p:par>
                            </p:childTnLst>
                          </p:cTn>
                        </p:par>
                        <p:par>
                          <p:cTn id="26" fill="hold">
                            <p:stCondLst>
                              <p:cond delay="300"/>
                            </p:stCondLst>
                            <p:childTnLst>
                              <p:par>
                                <p:cTn id="27" presetID="1" presetClass="entr" presetSubtype="0" fill="hold" nodeType="afterEffect">
                                  <p:stCondLst>
                                    <p:cond delay="100"/>
                                  </p:stCondLst>
                                  <p:childTnLst>
                                    <p:set>
                                      <p:cBhvr>
                                        <p:cTn id="28" dur="1" fill="hold">
                                          <p:stCondLst>
                                            <p:cond delay="0"/>
                                          </p:stCondLst>
                                        </p:cTn>
                                        <p:tgtEl>
                                          <p:spTgt spid="37"/>
                                        </p:tgtEl>
                                        <p:attrNameLst>
                                          <p:attrName>style.visibility</p:attrName>
                                        </p:attrNameLst>
                                      </p:cBhvr>
                                      <p:to>
                                        <p:strVal val="visible"/>
                                      </p:to>
                                    </p:set>
                                  </p:childTnLst>
                                </p:cTn>
                              </p:par>
                            </p:childTnLst>
                          </p:cTn>
                        </p:par>
                        <p:par>
                          <p:cTn id="29" fill="hold">
                            <p:stCondLst>
                              <p:cond delay="400"/>
                            </p:stCondLst>
                            <p:childTnLst>
                              <p:par>
                                <p:cTn id="30" presetID="1" presetClass="entr" presetSubtype="0" fill="hold" nodeType="afterEffect">
                                  <p:stCondLst>
                                    <p:cond delay="100"/>
                                  </p:stCondLst>
                                  <p:childTnLst>
                                    <p:set>
                                      <p:cBhvr>
                                        <p:cTn id="31" dur="1" fill="hold">
                                          <p:stCondLst>
                                            <p:cond delay="0"/>
                                          </p:stCondLst>
                                        </p:cTn>
                                        <p:tgtEl>
                                          <p:spTgt spid="39"/>
                                        </p:tgtEl>
                                        <p:attrNameLst>
                                          <p:attrName>style.visibility</p:attrName>
                                        </p:attrNameLst>
                                      </p:cBhvr>
                                      <p:to>
                                        <p:strVal val="visible"/>
                                      </p:to>
                                    </p:set>
                                  </p:childTnLst>
                                </p:cTn>
                              </p:par>
                            </p:childTnLst>
                          </p:cTn>
                        </p:par>
                        <p:par>
                          <p:cTn id="32" fill="hold">
                            <p:stCondLst>
                              <p:cond delay="500"/>
                            </p:stCondLst>
                            <p:childTnLst>
                              <p:par>
                                <p:cTn id="33" presetID="1" presetClass="entr" presetSubtype="0" fill="hold" nodeType="afterEffect">
                                  <p:stCondLst>
                                    <p:cond delay="100"/>
                                  </p:stCondLst>
                                  <p:childTnLst>
                                    <p:set>
                                      <p:cBhvr>
                                        <p:cTn id="34" dur="1" fill="hold">
                                          <p:stCondLst>
                                            <p:cond delay="0"/>
                                          </p:stCondLst>
                                        </p:cTn>
                                        <p:tgtEl>
                                          <p:spTgt spid="41"/>
                                        </p:tgtEl>
                                        <p:attrNameLst>
                                          <p:attrName>style.visibility</p:attrName>
                                        </p:attrNameLst>
                                      </p:cBhvr>
                                      <p:to>
                                        <p:strVal val="visible"/>
                                      </p:to>
                                    </p:set>
                                  </p:childTnLst>
                                </p:cTn>
                              </p:par>
                            </p:childTnLst>
                          </p:cTn>
                        </p:par>
                        <p:par>
                          <p:cTn id="35" fill="hold">
                            <p:stCondLst>
                              <p:cond delay="600"/>
                            </p:stCondLst>
                            <p:childTnLst>
                              <p:par>
                                <p:cTn id="36" presetID="1" presetClass="entr" presetSubtype="0" fill="hold" nodeType="afterEffect">
                                  <p:stCondLst>
                                    <p:cond delay="100"/>
                                  </p:stCondLst>
                                  <p:childTnLst>
                                    <p:set>
                                      <p:cBhvr>
                                        <p:cTn id="37" dur="1" fill="hold">
                                          <p:stCondLst>
                                            <p:cond delay="0"/>
                                          </p:stCondLst>
                                        </p:cTn>
                                        <p:tgtEl>
                                          <p:spTgt spid="43"/>
                                        </p:tgtEl>
                                        <p:attrNameLst>
                                          <p:attrName>style.visibility</p:attrName>
                                        </p:attrNameLst>
                                      </p:cBhvr>
                                      <p:to>
                                        <p:strVal val="visible"/>
                                      </p:to>
                                    </p:set>
                                  </p:childTnLst>
                                </p:cTn>
                              </p:par>
                            </p:childTnLst>
                          </p:cTn>
                        </p:par>
                        <p:par>
                          <p:cTn id="38" fill="hold">
                            <p:stCondLst>
                              <p:cond delay="700"/>
                            </p:stCondLst>
                            <p:childTnLst>
                              <p:par>
                                <p:cTn id="39" presetID="1" presetClass="entr" presetSubtype="0" fill="hold" nodeType="afterEffect">
                                  <p:stCondLst>
                                    <p:cond delay="0"/>
                                  </p:stCondLst>
                                  <p:childTnLst>
                                    <p:set>
                                      <p:cBhvr>
                                        <p:cTn id="40" dur="1" fill="hold">
                                          <p:stCondLst>
                                            <p:cond delay="0"/>
                                          </p:stCondLst>
                                        </p:cTn>
                                        <p:tgtEl>
                                          <p:spTgt spid="25"/>
                                        </p:tgtEl>
                                        <p:attrNameLst>
                                          <p:attrName>style.visibility</p:attrName>
                                        </p:attrNameLst>
                                      </p:cBhvr>
                                      <p:to>
                                        <p:strVal val="visible"/>
                                      </p:to>
                                    </p:set>
                                  </p:childTnLst>
                                </p:cTn>
                              </p:par>
                            </p:childTnLst>
                          </p:cTn>
                        </p:par>
                        <p:par>
                          <p:cTn id="41" fill="hold">
                            <p:stCondLst>
                              <p:cond delay="700"/>
                            </p:stCondLst>
                            <p:childTnLst>
                              <p:par>
                                <p:cTn id="42" presetID="1" presetClass="entr" presetSubtype="0" fill="hold" nodeType="afterEffect">
                                  <p:stCondLst>
                                    <p:cond delay="0"/>
                                  </p:stCondLst>
                                  <p:childTnLst>
                                    <p:set>
                                      <p:cBhvr>
                                        <p:cTn id="43" dur="1" fill="hold">
                                          <p:stCondLst>
                                            <p:cond delay="0"/>
                                          </p:stCondLst>
                                        </p:cTn>
                                        <p:tgtEl>
                                          <p:spTgt spid="19"/>
                                        </p:tgtEl>
                                        <p:attrNameLst>
                                          <p:attrName>style.visibility</p:attrName>
                                        </p:attrNameLst>
                                      </p:cBhvr>
                                      <p:to>
                                        <p:strVal val="visible"/>
                                      </p:to>
                                    </p:set>
                                  </p:childTnLst>
                                </p:cTn>
                              </p:par>
                            </p:childTnLst>
                          </p:cTn>
                        </p:par>
                        <p:par>
                          <p:cTn id="44" fill="hold">
                            <p:stCondLst>
                              <p:cond delay="700"/>
                            </p:stCondLst>
                            <p:childTnLst>
                              <p:par>
                                <p:cTn id="45" presetID="1" presetClass="entr" presetSubtype="0" fill="hold" nodeType="after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childTnLst>
                          </p:cTn>
                        </p:par>
                        <p:par>
                          <p:cTn id="47" fill="hold">
                            <p:stCondLst>
                              <p:cond delay="700"/>
                            </p:stCondLst>
                            <p:childTnLst>
                              <p:par>
                                <p:cTn id="48" presetID="1" presetClass="entr" presetSubtype="0" fill="hold" nodeType="afterEffect">
                                  <p:stCondLst>
                                    <p:cond delay="100"/>
                                  </p:stCondLst>
                                  <p:childTnLst>
                                    <p:set>
                                      <p:cBhvr>
                                        <p:cTn id="49" dur="1" fill="hold">
                                          <p:stCondLst>
                                            <p:cond delay="0"/>
                                          </p:stCondLst>
                                        </p:cTn>
                                        <p:tgtEl>
                                          <p:spTgt spid="45"/>
                                        </p:tgtEl>
                                        <p:attrNameLst>
                                          <p:attrName>style.visibility</p:attrName>
                                        </p:attrNameLst>
                                      </p:cBhvr>
                                      <p:to>
                                        <p:strVal val="visible"/>
                                      </p:to>
                                    </p:set>
                                  </p:childTnLst>
                                </p:cTn>
                              </p:par>
                            </p:childTnLst>
                          </p:cTn>
                        </p:par>
                        <p:par>
                          <p:cTn id="50" fill="hold">
                            <p:stCondLst>
                              <p:cond delay="800"/>
                            </p:stCondLst>
                            <p:childTnLst>
                              <p:par>
                                <p:cTn id="51" presetID="1" presetClass="entr" presetSubtype="0" fill="hold" nodeType="afterEffect">
                                  <p:stCondLst>
                                    <p:cond delay="100"/>
                                  </p:stCondLst>
                                  <p:childTnLst>
                                    <p:set>
                                      <p:cBhvr>
                                        <p:cTn id="52" dur="1" fill="hold">
                                          <p:stCondLst>
                                            <p:cond delay="0"/>
                                          </p:stCondLst>
                                        </p:cTn>
                                        <p:tgtEl>
                                          <p:spTgt spid="47"/>
                                        </p:tgtEl>
                                        <p:attrNameLst>
                                          <p:attrName>style.visibility</p:attrName>
                                        </p:attrNameLst>
                                      </p:cBhvr>
                                      <p:to>
                                        <p:strVal val="visible"/>
                                      </p:to>
                                    </p:set>
                                  </p:childTnLst>
                                </p:cTn>
                              </p:par>
                            </p:childTnLst>
                          </p:cTn>
                        </p:par>
                        <p:par>
                          <p:cTn id="53" fill="hold">
                            <p:stCondLst>
                              <p:cond delay="900"/>
                            </p:stCondLst>
                            <p:childTnLst>
                              <p:par>
                                <p:cTn id="54" presetID="1" presetClass="entr" presetSubtype="0" fill="hold" nodeType="afterEffect">
                                  <p:stCondLst>
                                    <p:cond delay="0"/>
                                  </p:stCondLst>
                                  <p:childTnLst>
                                    <p:set>
                                      <p:cBhvr>
                                        <p:cTn id="55" dur="1" fill="hold">
                                          <p:stCondLst>
                                            <p:cond delay="0"/>
                                          </p:stCondLst>
                                        </p:cTn>
                                        <p:tgtEl>
                                          <p:spTgt spid="135"/>
                                        </p:tgtEl>
                                        <p:attrNameLst>
                                          <p:attrName>style.visibility</p:attrName>
                                        </p:attrNameLst>
                                      </p:cBhvr>
                                      <p:to>
                                        <p:strVal val="visible"/>
                                      </p:to>
                                    </p:set>
                                  </p:childTnLst>
                                </p:cTn>
                              </p:par>
                            </p:childTnLst>
                          </p:cTn>
                        </p:par>
                        <p:par>
                          <p:cTn id="56" fill="hold">
                            <p:stCondLst>
                              <p:cond delay="900"/>
                            </p:stCondLst>
                            <p:childTnLst>
                              <p:par>
                                <p:cTn id="57" presetID="1" presetClass="entr" presetSubtype="0" fill="hold" nodeType="afterEffect">
                                  <p:stCondLst>
                                    <p:cond delay="100"/>
                                  </p:stCondLst>
                                  <p:childTnLst>
                                    <p:set>
                                      <p:cBhvr>
                                        <p:cTn id="58" dur="1" fill="hold">
                                          <p:stCondLst>
                                            <p:cond delay="0"/>
                                          </p:stCondLst>
                                        </p:cTn>
                                        <p:tgtEl>
                                          <p:spTgt spid="49"/>
                                        </p:tgtEl>
                                        <p:attrNameLst>
                                          <p:attrName>style.visibility</p:attrName>
                                        </p:attrNameLst>
                                      </p:cBhvr>
                                      <p:to>
                                        <p:strVal val="visible"/>
                                      </p:to>
                                    </p:set>
                                  </p:childTnLst>
                                </p:cTn>
                              </p:par>
                            </p:childTnLst>
                          </p:cTn>
                        </p:par>
                        <p:par>
                          <p:cTn id="59" fill="hold">
                            <p:stCondLst>
                              <p:cond delay="1000"/>
                            </p:stCondLst>
                            <p:childTnLst>
                              <p:par>
                                <p:cTn id="60" presetID="1" presetClass="entr" presetSubtype="0" fill="hold" nodeType="afterEffect">
                                  <p:stCondLst>
                                    <p:cond delay="100"/>
                                  </p:stCondLst>
                                  <p:childTnLst>
                                    <p:set>
                                      <p:cBhvr>
                                        <p:cTn id="61" dur="1" fill="hold">
                                          <p:stCondLst>
                                            <p:cond delay="0"/>
                                          </p:stCondLst>
                                        </p:cTn>
                                        <p:tgtEl>
                                          <p:spTgt spid="51"/>
                                        </p:tgtEl>
                                        <p:attrNameLst>
                                          <p:attrName>style.visibility</p:attrName>
                                        </p:attrNameLst>
                                      </p:cBhvr>
                                      <p:to>
                                        <p:strVal val="visible"/>
                                      </p:to>
                                    </p:set>
                                  </p:childTnLst>
                                </p:cTn>
                              </p:par>
                            </p:childTnLst>
                          </p:cTn>
                        </p:par>
                        <p:par>
                          <p:cTn id="62" fill="hold">
                            <p:stCondLst>
                              <p:cond delay="1100"/>
                            </p:stCondLst>
                            <p:childTnLst>
                              <p:par>
                                <p:cTn id="63" presetID="1" presetClass="entr" presetSubtype="0" fill="hold" nodeType="afterEffect">
                                  <p:stCondLst>
                                    <p:cond delay="100"/>
                                  </p:stCondLst>
                                  <p:childTnLst>
                                    <p:set>
                                      <p:cBhvr>
                                        <p:cTn id="64" dur="1" fill="hold">
                                          <p:stCondLst>
                                            <p:cond delay="0"/>
                                          </p:stCondLst>
                                        </p:cTn>
                                        <p:tgtEl>
                                          <p:spTgt spid="53"/>
                                        </p:tgtEl>
                                        <p:attrNameLst>
                                          <p:attrName>style.visibility</p:attrName>
                                        </p:attrNameLst>
                                      </p:cBhvr>
                                      <p:to>
                                        <p:strVal val="visible"/>
                                      </p:to>
                                    </p:set>
                                  </p:childTnLst>
                                </p:cTn>
                              </p:par>
                            </p:childTnLst>
                          </p:cTn>
                        </p:par>
                        <p:par>
                          <p:cTn id="65" fill="hold">
                            <p:stCondLst>
                              <p:cond delay="1200"/>
                            </p:stCondLst>
                            <p:childTnLst>
                              <p:par>
                                <p:cTn id="66" presetID="1" presetClass="entr" presetSubtype="0" fill="hold" nodeType="afterEffect">
                                  <p:stCondLst>
                                    <p:cond delay="100"/>
                                  </p:stCondLst>
                                  <p:childTnLst>
                                    <p:set>
                                      <p:cBhvr>
                                        <p:cTn id="67" dur="1" fill="hold">
                                          <p:stCondLst>
                                            <p:cond delay="0"/>
                                          </p:stCondLst>
                                        </p:cTn>
                                        <p:tgtEl>
                                          <p:spTgt spid="55"/>
                                        </p:tgtEl>
                                        <p:attrNameLst>
                                          <p:attrName>style.visibility</p:attrName>
                                        </p:attrNameLst>
                                      </p:cBhvr>
                                      <p:to>
                                        <p:strVal val="visible"/>
                                      </p:to>
                                    </p:set>
                                  </p:childTnLst>
                                </p:cTn>
                              </p:par>
                            </p:childTnLst>
                          </p:cTn>
                        </p:par>
                        <p:par>
                          <p:cTn id="68" fill="hold">
                            <p:stCondLst>
                              <p:cond delay="1300"/>
                            </p:stCondLst>
                            <p:childTnLst>
                              <p:par>
                                <p:cTn id="69" presetID="1" presetClass="entr" presetSubtype="0" fill="hold" nodeType="afterEffect">
                                  <p:stCondLst>
                                    <p:cond delay="0"/>
                                  </p:stCondLst>
                                  <p:childTnLst>
                                    <p:set>
                                      <p:cBhvr>
                                        <p:cTn id="70" dur="1" fill="hold">
                                          <p:stCondLst>
                                            <p:cond delay="0"/>
                                          </p:stCondLst>
                                        </p:cTn>
                                        <p:tgtEl>
                                          <p:spTgt spid="21"/>
                                        </p:tgtEl>
                                        <p:attrNameLst>
                                          <p:attrName>style.visibility</p:attrName>
                                        </p:attrNameLst>
                                      </p:cBhvr>
                                      <p:to>
                                        <p:strVal val="visible"/>
                                      </p:to>
                                    </p:set>
                                  </p:childTnLst>
                                </p:cTn>
                              </p:par>
                            </p:childTnLst>
                          </p:cTn>
                        </p:par>
                        <p:par>
                          <p:cTn id="71" fill="hold">
                            <p:stCondLst>
                              <p:cond delay="1300"/>
                            </p:stCondLst>
                            <p:childTnLst>
                              <p:par>
                                <p:cTn id="72" presetID="1" presetClass="entr" presetSubtype="0" fill="hold" nodeType="afterEffect">
                                  <p:stCondLst>
                                    <p:cond delay="100"/>
                                  </p:stCondLst>
                                  <p:childTnLst>
                                    <p:set>
                                      <p:cBhvr>
                                        <p:cTn id="73" dur="1" fill="hold">
                                          <p:stCondLst>
                                            <p:cond delay="0"/>
                                          </p:stCondLst>
                                        </p:cTn>
                                        <p:tgtEl>
                                          <p:spTgt spid="57"/>
                                        </p:tgtEl>
                                        <p:attrNameLst>
                                          <p:attrName>style.visibility</p:attrName>
                                        </p:attrNameLst>
                                      </p:cBhvr>
                                      <p:to>
                                        <p:strVal val="visible"/>
                                      </p:to>
                                    </p:set>
                                  </p:childTnLst>
                                </p:cTn>
                              </p:par>
                            </p:childTnLst>
                          </p:cTn>
                        </p:par>
                        <p:par>
                          <p:cTn id="74" fill="hold">
                            <p:stCondLst>
                              <p:cond delay="1400"/>
                            </p:stCondLst>
                            <p:childTnLst>
                              <p:par>
                                <p:cTn id="75" presetID="1" presetClass="entr" presetSubtype="0" fill="hold" nodeType="afterEffect">
                                  <p:stCondLst>
                                    <p:cond delay="0"/>
                                  </p:stCondLst>
                                  <p:childTnLst>
                                    <p:set>
                                      <p:cBhvr>
                                        <p:cTn id="76" dur="1" fill="hold">
                                          <p:stCondLst>
                                            <p:cond delay="0"/>
                                          </p:stCondLst>
                                        </p:cTn>
                                        <p:tgtEl>
                                          <p:spTgt spid="17"/>
                                        </p:tgtEl>
                                        <p:attrNameLst>
                                          <p:attrName>style.visibility</p:attrName>
                                        </p:attrNameLst>
                                      </p:cBhvr>
                                      <p:to>
                                        <p:strVal val="visible"/>
                                      </p:to>
                                    </p:set>
                                  </p:childTnLst>
                                </p:cTn>
                              </p:par>
                            </p:childTnLst>
                          </p:cTn>
                        </p:par>
                        <p:par>
                          <p:cTn id="77" fill="hold">
                            <p:stCondLst>
                              <p:cond delay="1400"/>
                            </p:stCondLst>
                            <p:childTnLst>
                              <p:par>
                                <p:cTn id="78" presetID="1" presetClass="entr" presetSubtype="0" fill="hold" nodeType="afterEffect">
                                  <p:stCondLst>
                                    <p:cond delay="100"/>
                                  </p:stCondLst>
                                  <p:childTnLst>
                                    <p:set>
                                      <p:cBhvr>
                                        <p:cTn id="79" dur="1" fill="hold">
                                          <p:stCondLst>
                                            <p:cond delay="0"/>
                                          </p:stCondLst>
                                        </p:cTn>
                                        <p:tgtEl>
                                          <p:spTgt spid="59"/>
                                        </p:tgtEl>
                                        <p:attrNameLst>
                                          <p:attrName>style.visibility</p:attrName>
                                        </p:attrNameLst>
                                      </p:cBhvr>
                                      <p:to>
                                        <p:strVal val="visible"/>
                                      </p:to>
                                    </p:set>
                                  </p:childTnLst>
                                </p:cTn>
                              </p:par>
                            </p:childTnLst>
                          </p:cTn>
                        </p:par>
                        <p:par>
                          <p:cTn id="80" fill="hold">
                            <p:stCondLst>
                              <p:cond delay="1500"/>
                            </p:stCondLst>
                            <p:childTnLst>
                              <p:par>
                                <p:cTn id="81" presetID="1" presetClass="entr" presetSubtype="0" fill="hold" nodeType="afterEffect">
                                  <p:stCondLst>
                                    <p:cond delay="100"/>
                                  </p:stCondLst>
                                  <p:childTnLst>
                                    <p:set>
                                      <p:cBhvr>
                                        <p:cTn id="82" dur="1" fill="hold">
                                          <p:stCondLst>
                                            <p:cond delay="0"/>
                                          </p:stCondLst>
                                        </p:cTn>
                                        <p:tgtEl>
                                          <p:spTgt spid="61"/>
                                        </p:tgtEl>
                                        <p:attrNameLst>
                                          <p:attrName>style.visibility</p:attrName>
                                        </p:attrNameLst>
                                      </p:cBhvr>
                                      <p:to>
                                        <p:strVal val="visible"/>
                                      </p:to>
                                    </p:set>
                                  </p:childTnLst>
                                </p:cTn>
                              </p:par>
                            </p:childTnLst>
                          </p:cTn>
                        </p:par>
                        <p:par>
                          <p:cTn id="83" fill="hold">
                            <p:stCondLst>
                              <p:cond delay="1600"/>
                            </p:stCondLst>
                            <p:childTnLst>
                              <p:par>
                                <p:cTn id="84" presetID="1" presetClass="entr" presetSubtype="0" fill="hold" nodeType="afterEffect">
                                  <p:stCondLst>
                                    <p:cond delay="100"/>
                                  </p:stCondLst>
                                  <p:childTnLst>
                                    <p:set>
                                      <p:cBhvr>
                                        <p:cTn id="85" dur="1" fill="hold">
                                          <p:stCondLst>
                                            <p:cond delay="0"/>
                                          </p:stCondLst>
                                        </p:cTn>
                                        <p:tgtEl>
                                          <p:spTgt spid="63"/>
                                        </p:tgtEl>
                                        <p:attrNameLst>
                                          <p:attrName>style.visibility</p:attrName>
                                        </p:attrNameLst>
                                      </p:cBhvr>
                                      <p:to>
                                        <p:strVal val="visible"/>
                                      </p:to>
                                    </p:set>
                                  </p:childTnLst>
                                </p:cTn>
                              </p:par>
                            </p:childTnLst>
                          </p:cTn>
                        </p:par>
                        <p:par>
                          <p:cTn id="86" fill="hold">
                            <p:stCondLst>
                              <p:cond delay="1700"/>
                            </p:stCondLst>
                            <p:childTnLst>
                              <p:par>
                                <p:cTn id="87" presetID="1" presetClass="entr" presetSubtype="0" fill="hold" nodeType="afterEffect">
                                  <p:stCondLst>
                                    <p:cond delay="0"/>
                                  </p:stCondLst>
                                  <p:childTnLst>
                                    <p:set>
                                      <p:cBhvr>
                                        <p:cTn id="88" dur="1" fill="hold">
                                          <p:stCondLst>
                                            <p:cond delay="0"/>
                                          </p:stCondLst>
                                        </p:cTn>
                                        <p:tgtEl>
                                          <p:spTgt spid="5"/>
                                        </p:tgtEl>
                                        <p:attrNameLst>
                                          <p:attrName>style.visibility</p:attrName>
                                        </p:attrNameLst>
                                      </p:cBhvr>
                                      <p:to>
                                        <p:strVal val="visible"/>
                                      </p:to>
                                    </p:set>
                                  </p:childTnLst>
                                </p:cTn>
                              </p:par>
                            </p:childTnLst>
                          </p:cTn>
                        </p:par>
                        <p:par>
                          <p:cTn id="89" fill="hold">
                            <p:stCondLst>
                              <p:cond delay="1700"/>
                            </p:stCondLst>
                            <p:childTnLst>
                              <p:par>
                                <p:cTn id="90" presetID="1" presetClass="entr" presetSubtype="0" fill="hold" nodeType="afterEffect">
                                  <p:stCondLst>
                                    <p:cond delay="100"/>
                                  </p:stCondLst>
                                  <p:childTnLst>
                                    <p:set>
                                      <p:cBhvr>
                                        <p:cTn id="91" dur="1" fill="hold">
                                          <p:stCondLst>
                                            <p:cond delay="0"/>
                                          </p:stCondLst>
                                        </p:cTn>
                                        <p:tgtEl>
                                          <p:spTgt spid="65"/>
                                        </p:tgtEl>
                                        <p:attrNameLst>
                                          <p:attrName>style.visibility</p:attrName>
                                        </p:attrNameLst>
                                      </p:cBhvr>
                                      <p:to>
                                        <p:strVal val="visible"/>
                                      </p:to>
                                    </p:set>
                                  </p:childTnLst>
                                </p:cTn>
                              </p:par>
                            </p:childTnLst>
                          </p:cTn>
                        </p:par>
                        <p:par>
                          <p:cTn id="92" fill="hold">
                            <p:stCondLst>
                              <p:cond delay="1800"/>
                            </p:stCondLst>
                            <p:childTnLst>
                              <p:par>
                                <p:cTn id="93" presetID="1" presetClass="entr" presetSubtype="0" fill="hold" nodeType="afterEffect">
                                  <p:stCondLst>
                                    <p:cond delay="0"/>
                                  </p:stCondLst>
                                  <p:childTnLst>
                                    <p:set>
                                      <p:cBhvr>
                                        <p:cTn id="94" dur="1" fill="hold">
                                          <p:stCondLst>
                                            <p:cond delay="0"/>
                                          </p:stCondLst>
                                        </p:cTn>
                                        <p:tgtEl>
                                          <p:spTgt spid="15"/>
                                        </p:tgtEl>
                                        <p:attrNameLst>
                                          <p:attrName>style.visibility</p:attrName>
                                        </p:attrNameLst>
                                      </p:cBhvr>
                                      <p:to>
                                        <p:strVal val="visible"/>
                                      </p:to>
                                    </p:set>
                                  </p:childTnLst>
                                </p:cTn>
                              </p:par>
                            </p:childTnLst>
                          </p:cTn>
                        </p:par>
                        <p:par>
                          <p:cTn id="95" fill="hold">
                            <p:stCondLst>
                              <p:cond delay="1800"/>
                            </p:stCondLst>
                            <p:childTnLst>
                              <p:par>
                                <p:cTn id="96" presetID="1" presetClass="entr" presetSubtype="0" fill="hold" nodeType="afterEffect">
                                  <p:stCondLst>
                                    <p:cond delay="100"/>
                                  </p:stCondLst>
                                  <p:childTnLst>
                                    <p:set>
                                      <p:cBhvr>
                                        <p:cTn id="97" dur="1" fill="hold">
                                          <p:stCondLst>
                                            <p:cond delay="0"/>
                                          </p:stCondLst>
                                        </p:cTn>
                                        <p:tgtEl>
                                          <p:spTgt spid="67"/>
                                        </p:tgtEl>
                                        <p:attrNameLst>
                                          <p:attrName>style.visibility</p:attrName>
                                        </p:attrNameLst>
                                      </p:cBhvr>
                                      <p:to>
                                        <p:strVal val="visible"/>
                                      </p:to>
                                    </p:set>
                                  </p:childTnLst>
                                </p:cTn>
                              </p:par>
                            </p:childTnLst>
                          </p:cTn>
                        </p:par>
                        <p:par>
                          <p:cTn id="98" fill="hold">
                            <p:stCondLst>
                              <p:cond delay="1900"/>
                            </p:stCondLst>
                            <p:childTnLst>
                              <p:par>
                                <p:cTn id="99" presetID="1" presetClass="entr" presetSubtype="0" fill="hold" nodeType="afterEffect">
                                  <p:stCondLst>
                                    <p:cond delay="100"/>
                                  </p:stCondLst>
                                  <p:childTnLst>
                                    <p:set>
                                      <p:cBhvr>
                                        <p:cTn id="100" dur="1" fill="hold">
                                          <p:stCondLst>
                                            <p:cond delay="0"/>
                                          </p:stCondLst>
                                        </p:cTn>
                                        <p:tgtEl>
                                          <p:spTgt spid="69"/>
                                        </p:tgtEl>
                                        <p:attrNameLst>
                                          <p:attrName>style.visibility</p:attrName>
                                        </p:attrNameLst>
                                      </p:cBhvr>
                                      <p:to>
                                        <p:strVal val="visible"/>
                                      </p:to>
                                    </p:set>
                                  </p:childTnLst>
                                </p:cTn>
                              </p:par>
                            </p:childTnLst>
                          </p:cTn>
                        </p:par>
                        <p:par>
                          <p:cTn id="101" fill="hold">
                            <p:stCondLst>
                              <p:cond delay="2000"/>
                            </p:stCondLst>
                            <p:childTnLst>
                              <p:par>
                                <p:cTn id="102" presetID="1" presetClass="entr" presetSubtype="0" fill="hold" nodeType="afterEffect">
                                  <p:stCondLst>
                                    <p:cond delay="0"/>
                                  </p:stCondLst>
                                  <p:childTnLst>
                                    <p:set>
                                      <p:cBhvr>
                                        <p:cTn id="103" dur="1" fill="hold">
                                          <p:stCondLst>
                                            <p:cond delay="0"/>
                                          </p:stCondLst>
                                        </p:cTn>
                                        <p:tgtEl>
                                          <p:spTgt spid="137"/>
                                        </p:tgtEl>
                                        <p:attrNameLst>
                                          <p:attrName>style.visibility</p:attrName>
                                        </p:attrNameLst>
                                      </p:cBhvr>
                                      <p:to>
                                        <p:strVal val="visible"/>
                                      </p:to>
                                    </p:set>
                                  </p:childTnLst>
                                </p:cTn>
                              </p:par>
                            </p:childTnLst>
                          </p:cTn>
                        </p:par>
                        <p:par>
                          <p:cTn id="104" fill="hold">
                            <p:stCondLst>
                              <p:cond delay="2000"/>
                            </p:stCondLst>
                            <p:childTnLst>
                              <p:par>
                                <p:cTn id="105" presetID="1" presetClass="entr" presetSubtype="0" fill="hold" nodeType="afterEffect">
                                  <p:stCondLst>
                                    <p:cond delay="100"/>
                                  </p:stCondLst>
                                  <p:childTnLst>
                                    <p:set>
                                      <p:cBhvr>
                                        <p:cTn id="106" dur="1" fill="hold">
                                          <p:stCondLst>
                                            <p:cond delay="0"/>
                                          </p:stCondLst>
                                        </p:cTn>
                                        <p:tgtEl>
                                          <p:spTgt spid="71"/>
                                        </p:tgtEl>
                                        <p:attrNameLst>
                                          <p:attrName>style.visibility</p:attrName>
                                        </p:attrNameLst>
                                      </p:cBhvr>
                                      <p:to>
                                        <p:strVal val="visible"/>
                                      </p:to>
                                    </p:set>
                                  </p:childTnLst>
                                </p:cTn>
                              </p:par>
                            </p:childTnLst>
                          </p:cTn>
                        </p:par>
                        <p:par>
                          <p:cTn id="107" fill="hold">
                            <p:stCondLst>
                              <p:cond delay="2100"/>
                            </p:stCondLst>
                            <p:childTnLst>
                              <p:par>
                                <p:cTn id="108" presetID="1" presetClass="entr" presetSubtype="0" fill="hold" nodeType="afterEffect">
                                  <p:stCondLst>
                                    <p:cond delay="100"/>
                                  </p:stCondLst>
                                  <p:childTnLst>
                                    <p:set>
                                      <p:cBhvr>
                                        <p:cTn id="109" dur="1" fill="hold">
                                          <p:stCondLst>
                                            <p:cond delay="0"/>
                                          </p:stCondLst>
                                        </p:cTn>
                                        <p:tgtEl>
                                          <p:spTgt spid="73"/>
                                        </p:tgtEl>
                                        <p:attrNameLst>
                                          <p:attrName>style.visibility</p:attrName>
                                        </p:attrNameLst>
                                      </p:cBhvr>
                                      <p:to>
                                        <p:strVal val="visible"/>
                                      </p:to>
                                    </p:set>
                                  </p:childTnLst>
                                </p:cTn>
                              </p:par>
                            </p:childTnLst>
                          </p:cTn>
                        </p:par>
                        <p:par>
                          <p:cTn id="110" fill="hold">
                            <p:stCondLst>
                              <p:cond delay="2200"/>
                            </p:stCondLst>
                            <p:childTnLst>
                              <p:par>
                                <p:cTn id="111" presetID="1" presetClass="entr" presetSubtype="0" fill="hold" nodeType="afterEffect">
                                  <p:stCondLst>
                                    <p:cond delay="100"/>
                                  </p:stCondLst>
                                  <p:childTnLst>
                                    <p:set>
                                      <p:cBhvr>
                                        <p:cTn id="112" dur="1" fill="hold">
                                          <p:stCondLst>
                                            <p:cond delay="0"/>
                                          </p:stCondLst>
                                        </p:cTn>
                                        <p:tgtEl>
                                          <p:spTgt spid="75"/>
                                        </p:tgtEl>
                                        <p:attrNameLst>
                                          <p:attrName>style.visibility</p:attrName>
                                        </p:attrNameLst>
                                      </p:cBhvr>
                                      <p:to>
                                        <p:strVal val="visible"/>
                                      </p:to>
                                    </p:set>
                                  </p:childTnLst>
                                </p:cTn>
                              </p:par>
                            </p:childTnLst>
                          </p:cTn>
                        </p:par>
                        <p:par>
                          <p:cTn id="113" fill="hold">
                            <p:stCondLst>
                              <p:cond delay="2300"/>
                            </p:stCondLst>
                            <p:childTnLst>
                              <p:par>
                                <p:cTn id="114" presetID="1" presetClass="entr" presetSubtype="0" fill="hold" nodeType="afterEffect">
                                  <p:stCondLst>
                                    <p:cond delay="100"/>
                                  </p:stCondLst>
                                  <p:childTnLst>
                                    <p:set>
                                      <p:cBhvr>
                                        <p:cTn id="115" dur="1" fill="hold">
                                          <p:stCondLst>
                                            <p:cond delay="0"/>
                                          </p:stCondLst>
                                        </p:cTn>
                                        <p:tgtEl>
                                          <p:spTgt spid="77"/>
                                        </p:tgtEl>
                                        <p:attrNameLst>
                                          <p:attrName>style.visibility</p:attrName>
                                        </p:attrNameLst>
                                      </p:cBhvr>
                                      <p:to>
                                        <p:strVal val="visible"/>
                                      </p:to>
                                    </p:set>
                                  </p:childTnLst>
                                </p:cTn>
                              </p:par>
                            </p:childTnLst>
                          </p:cTn>
                        </p:par>
                        <p:par>
                          <p:cTn id="116" fill="hold">
                            <p:stCondLst>
                              <p:cond delay="2400"/>
                            </p:stCondLst>
                            <p:childTnLst>
                              <p:par>
                                <p:cTn id="117" presetID="1" presetClass="entr" presetSubtype="0" fill="hold" nodeType="afterEffect">
                                  <p:stCondLst>
                                    <p:cond delay="100"/>
                                  </p:stCondLst>
                                  <p:childTnLst>
                                    <p:set>
                                      <p:cBhvr>
                                        <p:cTn id="118" dur="1" fill="hold">
                                          <p:stCondLst>
                                            <p:cond delay="0"/>
                                          </p:stCondLst>
                                        </p:cTn>
                                        <p:tgtEl>
                                          <p:spTgt spid="79"/>
                                        </p:tgtEl>
                                        <p:attrNameLst>
                                          <p:attrName>style.visibility</p:attrName>
                                        </p:attrNameLst>
                                      </p:cBhvr>
                                      <p:to>
                                        <p:strVal val="visible"/>
                                      </p:to>
                                    </p:set>
                                  </p:childTnLst>
                                </p:cTn>
                              </p:par>
                            </p:childTnLst>
                          </p:cTn>
                        </p:par>
                        <p:par>
                          <p:cTn id="119" fill="hold">
                            <p:stCondLst>
                              <p:cond delay="2500"/>
                            </p:stCondLst>
                            <p:childTnLst>
                              <p:par>
                                <p:cTn id="120" presetID="1" presetClass="entr" presetSubtype="0" fill="hold" nodeType="afterEffect">
                                  <p:stCondLst>
                                    <p:cond delay="100"/>
                                  </p:stCondLst>
                                  <p:childTnLst>
                                    <p:set>
                                      <p:cBhvr>
                                        <p:cTn id="121" dur="1" fill="hold">
                                          <p:stCondLst>
                                            <p:cond delay="0"/>
                                          </p:stCondLst>
                                        </p:cTn>
                                        <p:tgtEl>
                                          <p:spTgt spid="81"/>
                                        </p:tgtEl>
                                        <p:attrNameLst>
                                          <p:attrName>style.visibility</p:attrName>
                                        </p:attrNameLst>
                                      </p:cBhvr>
                                      <p:to>
                                        <p:strVal val="visible"/>
                                      </p:to>
                                    </p:set>
                                  </p:childTnLst>
                                </p:cTn>
                              </p:par>
                            </p:childTnLst>
                          </p:cTn>
                        </p:par>
                        <p:par>
                          <p:cTn id="122" fill="hold">
                            <p:stCondLst>
                              <p:cond delay="2600"/>
                            </p:stCondLst>
                            <p:childTnLst>
                              <p:par>
                                <p:cTn id="123" presetID="1" presetClass="entr" presetSubtype="0" fill="hold" nodeType="afterEffect">
                                  <p:stCondLst>
                                    <p:cond delay="0"/>
                                  </p:stCondLst>
                                  <p:childTnLst>
                                    <p:set>
                                      <p:cBhvr>
                                        <p:cTn id="124" dur="1" fill="hold">
                                          <p:stCondLst>
                                            <p:cond delay="0"/>
                                          </p:stCondLst>
                                        </p:cTn>
                                        <p:tgtEl>
                                          <p:spTgt spid="11"/>
                                        </p:tgtEl>
                                        <p:attrNameLst>
                                          <p:attrName>style.visibility</p:attrName>
                                        </p:attrNameLst>
                                      </p:cBhvr>
                                      <p:to>
                                        <p:strVal val="visible"/>
                                      </p:to>
                                    </p:set>
                                  </p:childTnLst>
                                </p:cTn>
                              </p:par>
                            </p:childTnLst>
                          </p:cTn>
                        </p:par>
                        <p:par>
                          <p:cTn id="125" fill="hold">
                            <p:stCondLst>
                              <p:cond delay="2600"/>
                            </p:stCondLst>
                            <p:childTnLst>
                              <p:par>
                                <p:cTn id="126" presetID="1" presetClass="entr" presetSubtype="0" fill="hold" nodeType="afterEffect">
                                  <p:stCondLst>
                                    <p:cond delay="100"/>
                                  </p:stCondLst>
                                  <p:childTnLst>
                                    <p:set>
                                      <p:cBhvr>
                                        <p:cTn id="127" dur="1" fill="hold">
                                          <p:stCondLst>
                                            <p:cond delay="0"/>
                                          </p:stCondLst>
                                        </p:cTn>
                                        <p:tgtEl>
                                          <p:spTgt spid="83"/>
                                        </p:tgtEl>
                                        <p:attrNameLst>
                                          <p:attrName>style.visibility</p:attrName>
                                        </p:attrNameLst>
                                      </p:cBhvr>
                                      <p:to>
                                        <p:strVal val="visible"/>
                                      </p:to>
                                    </p:set>
                                  </p:childTnLst>
                                </p:cTn>
                              </p:par>
                            </p:childTnLst>
                          </p:cTn>
                        </p:par>
                        <p:par>
                          <p:cTn id="128" fill="hold">
                            <p:stCondLst>
                              <p:cond delay="2800"/>
                            </p:stCondLst>
                            <p:childTnLst>
                              <p:par>
                                <p:cTn id="129" presetID="1" presetClass="entr" presetSubtype="0" fill="hold" nodeType="afterEffect">
                                  <p:stCondLst>
                                    <p:cond delay="100"/>
                                  </p:stCondLst>
                                  <p:childTnLst>
                                    <p:set>
                                      <p:cBhvr>
                                        <p:cTn id="130" dur="1" fill="hold">
                                          <p:stCondLst>
                                            <p:cond delay="0"/>
                                          </p:stCondLst>
                                        </p:cTn>
                                        <p:tgtEl>
                                          <p:spTgt spid="87"/>
                                        </p:tgtEl>
                                        <p:attrNameLst>
                                          <p:attrName>style.visibility</p:attrName>
                                        </p:attrNameLst>
                                      </p:cBhvr>
                                      <p:to>
                                        <p:strVal val="visible"/>
                                      </p:to>
                                    </p:set>
                                  </p:childTnLst>
                                </p:cTn>
                              </p:par>
                            </p:childTnLst>
                          </p:cTn>
                        </p:par>
                        <p:par>
                          <p:cTn id="131" fill="hold">
                            <p:stCondLst>
                              <p:cond delay="2900"/>
                            </p:stCondLst>
                            <p:childTnLst>
                              <p:par>
                                <p:cTn id="132" presetID="1" presetClass="entr" presetSubtype="0" fill="hold" nodeType="afterEffect">
                                  <p:stCondLst>
                                    <p:cond delay="100"/>
                                  </p:stCondLst>
                                  <p:childTnLst>
                                    <p:set>
                                      <p:cBhvr>
                                        <p:cTn id="133" dur="1" fill="hold">
                                          <p:stCondLst>
                                            <p:cond delay="0"/>
                                          </p:stCondLst>
                                        </p:cTn>
                                        <p:tgtEl>
                                          <p:spTgt spid="89"/>
                                        </p:tgtEl>
                                        <p:attrNameLst>
                                          <p:attrName>style.visibility</p:attrName>
                                        </p:attrNameLst>
                                      </p:cBhvr>
                                      <p:to>
                                        <p:strVal val="visible"/>
                                      </p:to>
                                    </p:set>
                                  </p:childTnLst>
                                </p:cTn>
                              </p:par>
                            </p:childTnLst>
                          </p:cTn>
                        </p:par>
                        <p:par>
                          <p:cTn id="134" fill="hold">
                            <p:stCondLst>
                              <p:cond delay="3000"/>
                            </p:stCondLst>
                            <p:childTnLst>
                              <p:par>
                                <p:cTn id="135" presetID="1" presetClass="entr" presetSubtype="0" fill="hold" nodeType="afterEffect">
                                  <p:stCondLst>
                                    <p:cond delay="100"/>
                                  </p:stCondLst>
                                  <p:childTnLst>
                                    <p:set>
                                      <p:cBhvr>
                                        <p:cTn id="136" dur="1" fill="hold">
                                          <p:stCondLst>
                                            <p:cond delay="0"/>
                                          </p:stCondLst>
                                        </p:cTn>
                                        <p:tgtEl>
                                          <p:spTgt spid="91"/>
                                        </p:tgtEl>
                                        <p:attrNameLst>
                                          <p:attrName>style.visibility</p:attrName>
                                        </p:attrNameLst>
                                      </p:cBhvr>
                                      <p:to>
                                        <p:strVal val="visible"/>
                                      </p:to>
                                    </p:set>
                                  </p:childTnLst>
                                </p:cTn>
                              </p:par>
                            </p:childTnLst>
                          </p:cTn>
                        </p:par>
                        <p:par>
                          <p:cTn id="137" fill="hold">
                            <p:stCondLst>
                              <p:cond delay="3100"/>
                            </p:stCondLst>
                            <p:childTnLst>
                              <p:par>
                                <p:cTn id="138" presetID="1" presetClass="entr" presetSubtype="0" fill="hold" nodeType="afterEffect">
                                  <p:stCondLst>
                                    <p:cond delay="0"/>
                                  </p:stCondLst>
                                  <p:childTnLst>
                                    <p:set>
                                      <p:cBhvr>
                                        <p:cTn id="139" dur="1" fill="hold">
                                          <p:stCondLst>
                                            <p:cond delay="0"/>
                                          </p:stCondLst>
                                        </p:cTn>
                                        <p:tgtEl>
                                          <p:spTgt spid="141"/>
                                        </p:tgtEl>
                                        <p:attrNameLst>
                                          <p:attrName>style.visibility</p:attrName>
                                        </p:attrNameLst>
                                      </p:cBhvr>
                                      <p:to>
                                        <p:strVal val="visible"/>
                                      </p:to>
                                    </p:set>
                                  </p:childTnLst>
                                </p:cTn>
                              </p:par>
                            </p:childTnLst>
                          </p:cTn>
                        </p:par>
                        <p:par>
                          <p:cTn id="140" fill="hold">
                            <p:stCondLst>
                              <p:cond delay="3100"/>
                            </p:stCondLst>
                            <p:childTnLst>
                              <p:par>
                                <p:cTn id="141" presetID="1" presetClass="entr" presetSubtype="0" fill="hold" nodeType="afterEffect">
                                  <p:stCondLst>
                                    <p:cond delay="100"/>
                                  </p:stCondLst>
                                  <p:childTnLst>
                                    <p:set>
                                      <p:cBhvr>
                                        <p:cTn id="142" dur="1" fill="hold">
                                          <p:stCondLst>
                                            <p:cond delay="0"/>
                                          </p:stCondLst>
                                        </p:cTn>
                                        <p:tgtEl>
                                          <p:spTgt spid="93"/>
                                        </p:tgtEl>
                                        <p:attrNameLst>
                                          <p:attrName>style.visibility</p:attrName>
                                        </p:attrNameLst>
                                      </p:cBhvr>
                                      <p:to>
                                        <p:strVal val="visible"/>
                                      </p:to>
                                    </p:set>
                                  </p:childTnLst>
                                </p:cTn>
                              </p:par>
                            </p:childTnLst>
                          </p:cTn>
                        </p:par>
                        <p:par>
                          <p:cTn id="143" fill="hold">
                            <p:stCondLst>
                              <p:cond delay="3200"/>
                            </p:stCondLst>
                            <p:childTnLst>
                              <p:par>
                                <p:cTn id="144" presetID="1" presetClass="entr" presetSubtype="0" fill="hold" nodeType="afterEffect">
                                  <p:stCondLst>
                                    <p:cond delay="100"/>
                                  </p:stCondLst>
                                  <p:childTnLst>
                                    <p:set>
                                      <p:cBhvr>
                                        <p:cTn id="145" dur="1" fill="hold">
                                          <p:stCondLst>
                                            <p:cond delay="0"/>
                                          </p:stCondLst>
                                        </p:cTn>
                                        <p:tgtEl>
                                          <p:spTgt spid="95"/>
                                        </p:tgtEl>
                                        <p:attrNameLst>
                                          <p:attrName>style.visibility</p:attrName>
                                        </p:attrNameLst>
                                      </p:cBhvr>
                                      <p:to>
                                        <p:strVal val="visible"/>
                                      </p:to>
                                    </p:set>
                                  </p:childTnLst>
                                </p:cTn>
                              </p:par>
                            </p:childTnLst>
                          </p:cTn>
                        </p:par>
                        <p:par>
                          <p:cTn id="146" fill="hold">
                            <p:stCondLst>
                              <p:cond delay="3300"/>
                            </p:stCondLst>
                            <p:childTnLst>
                              <p:par>
                                <p:cTn id="147" presetID="1" presetClass="entr" presetSubtype="0" fill="hold" nodeType="afterEffect">
                                  <p:stCondLst>
                                    <p:cond delay="0"/>
                                  </p:stCondLst>
                                  <p:childTnLst>
                                    <p:set>
                                      <p:cBhvr>
                                        <p:cTn id="148" dur="1" fill="hold">
                                          <p:stCondLst>
                                            <p:cond delay="0"/>
                                          </p:stCondLst>
                                        </p:cTn>
                                        <p:tgtEl>
                                          <p:spTgt spid="131"/>
                                        </p:tgtEl>
                                        <p:attrNameLst>
                                          <p:attrName>style.visibility</p:attrName>
                                        </p:attrNameLst>
                                      </p:cBhvr>
                                      <p:to>
                                        <p:strVal val="visible"/>
                                      </p:to>
                                    </p:set>
                                  </p:childTnLst>
                                </p:cTn>
                              </p:par>
                            </p:childTnLst>
                          </p:cTn>
                        </p:par>
                        <p:par>
                          <p:cTn id="149" fill="hold">
                            <p:stCondLst>
                              <p:cond delay="3300"/>
                            </p:stCondLst>
                            <p:childTnLst>
                              <p:par>
                                <p:cTn id="150" presetID="1" presetClass="entr" presetSubtype="0" fill="hold" nodeType="afterEffect">
                                  <p:stCondLst>
                                    <p:cond delay="100"/>
                                  </p:stCondLst>
                                  <p:childTnLst>
                                    <p:set>
                                      <p:cBhvr>
                                        <p:cTn id="151" dur="1" fill="hold">
                                          <p:stCondLst>
                                            <p:cond delay="0"/>
                                          </p:stCondLst>
                                        </p:cTn>
                                        <p:tgtEl>
                                          <p:spTgt spid="97"/>
                                        </p:tgtEl>
                                        <p:attrNameLst>
                                          <p:attrName>style.visibility</p:attrName>
                                        </p:attrNameLst>
                                      </p:cBhvr>
                                      <p:to>
                                        <p:strVal val="visible"/>
                                      </p:to>
                                    </p:set>
                                  </p:childTnLst>
                                </p:cTn>
                              </p:par>
                            </p:childTnLst>
                          </p:cTn>
                        </p:par>
                        <p:par>
                          <p:cTn id="152" fill="hold">
                            <p:stCondLst>
                              <p:cond delay="3400"/>
                            </p:stCondLst>
                            <p:childTnLst>
                              <p:par>
                                <p:cTn id="153" presetID="1" presetClass="entr" presetSubtype="0" fill="hold" nodeType="afterEffect">
                                  <p:stCondLst>
                                    <p:cond delay="100"/>
                                  </p:stCondLst>
                                  <p:childTnLst>
                                    <p:set>
                                      <p:cBhvr>
                                        <p:cTn id="154" dur="1" fill="hold">
                                          <p:stCondLst>
                                            <p:cond delay="0"/>
                                          </p:stCondLst>
                                        </p:cTn>
                                        <p:tgtEl>
                                          <p:spTgt spid="99"/>
                                        </p:tgtEl>
                                        <p:attrNameLst>
                                          <p:attrName>style.visibility</p:attrName>
                                        </p:attrNameLst>
                                      </p:cBhvr>
                                      <p:to>
                                        <p:strVal val="visible"/>
                                      </p:to>
                                    </p:set>
                                  </p:childTnLst>
                                </p:cTn>
                              </p:par>
                            </p:childTnLst>
                          </p:cTn>
                        </p:par>
                        <p:par>
                          <p:cTn id="155" fill="hold">
                            <p:stCondLst>
                              <p:cond delay="3500"/>
                            </p:stCondLst>
                            <p:childTnLst>
                              <p:par>
                                <p:cTn id="156" presetID="1" presetClass="entr" presetSubtype="0" fill="hold" nodeType="afterEffect">
                                  <p:stCondLst>
                                    <p:cond delay="100"/>
                                  </p:stCondLst>
                                  <p:childTnLst>
                                    <p:set>
                                      <p:cBhvr>
                                        <p:cTn id="157" dur="1" fill="hold">
                                          <p:stCondLst>
                                            <p:cond delay="0"/>
                                          </p:stCondLst>
                                        </p:cTn>
                                        <p:tgtEl>
                                          <p:spTgt spid="102"/>
                                        </p:tgtEl>
                                        <p:attrNameLst>
                                          <p:attrName>style.visibility</p:attrName>
                                        </p:attrNameLst>
                                      </p:cBhvr>
                                      <p:to>
                                        <p:strVal val="visible"/>
                                      </p:to>
                                    </p:set>
                                  </p:childTnLst>
                                </p:cTn>
                              </p:par>
                            </p:childTnLst>
                          </p:cTn>
                        </p:par>
                        <p:par>
                          <p:cTn id="158" fill="hold">
                            <p:stCondLst>
                              <p:cond delay="3600"/>
                            </p:stCondLst>
                            <p:childTnLst>
                              <p:par>
                                <p:cTn id="159" presetID="1" presetClass="entr" presetSubtype="0" fill="hold" nodeType="afterEffect">
                                  <p:stCondLst>
                                    <p:cond delay="100"/>
                                  </p:stCondLst>
                                  <p:childTnLst>
                                    <p:set>
                                      <p:cBhvr>
                                        <p:cTn id="160" dur="1" fill="hold">
                                          <p:stCondLst>
                                            <p:cond delay="0"/>
                                          </p:stCondLst>
                                        </p:cTn>
                                        <p:tgtEl>
                                          <p:spTgt spid="104"/>
                                        </p:tgtEl>
                                        <p:attrNameLst>
                                          <p:attrName>style.visibility</p:attrName>
                                        </p:attrNameLst>
                                      </p:cBhvr>
                                      <p:to>
                                        <p:strVal val="visible"/>
                                      </p:to>
                                    </p:set>
                                  </p:childTnLst>
                                </p:cTn>
                              </p:par>
                            </p:childTnLst>
                          </p:cTn>
                        </p:par>
                        <p:par>
                          <p:cTn id="161" fill="hold">
                            <p:stCondLst>
                              <p:cond delay="3700"/>
                            </p:stCondLst>
                            <p:childTnLst>
                              <p:par>
                                <p:cTn id="162" presetID="1" presetClass="entr" presetSubtype="0" fill="hold" nodeType="afterEffect">
                                  <p:stCondLst>
                                    <p:cond delay="100"/>
                                  </p:stCondLst>
                                  <p:childTnLst>
                                    <p:set>
                                      <p:cBhvr>
                                        <p:cTn id="163" dur="1" fill="hold">
                                          <p:stCondLst>
                                            <p:cond delay="0"/>
                                          </p:stCondLst>
                                        </p:cTn>
                                        <p:tgtEl>
                                          <p:spTgt spid="106"/>
                                        </p:tgtEl>
                                        <p:attrNameLst>
                                          <p:attrName>style.visibility</p:attrName>
                                        </p:attrNameLst>
                                      </p:cBhvr>
                                      <p:to>
                                        <p:strVal val="visible"/>
                                      </p:to>
                                    </p:set>
                                  </p:childTnLst>
                                </p:cTn>
                              </p:par>
                            </p:childTnLst>
                          </p:cTn>
                        </p:par>
                        <p:par>
                          <p:cTn id="164" fill="hold">
                            <p:stCondLst>
                              <p:cond delay="3800"/>
                            </p:stCondLst>
                            <p:childTnLst>
                              <p:par>
                                <p:cTn id="165" presetID="1" presetClass="entr" presetSubtype="0" fill="hold" nodeType="afterEffect">
                                  <p:stCondLst>
                                    <p:cond delay="100"/>
                                  </p:stCondLst>
                                  <p:childTnLst>
                                    <p:set>
                                      <p:cBhvr>
                                        <p:cTn id="166" dur="1" fill="hold">
                                          <p:stCondLst>
                                            <p:cond delay="0"/>
                                          </p:stCondLst>
                                        </p:cTn>
                                        <p:tgtEl>
                                          <p:spTgt spid="108"/>
                                        </p:tgtEl>
                                        <p:attrNameLst>
                                          <p:attrName>style.visibility</p:attrName>
                                        </p:attrNameLst>
                                      </p:cBhvr>
                                      <p:to>
                                        <p:strVal val="visible"/>
                                      </p:to>
                                    </p:set>
                                  </p:childTnLst>
                                </p:cTn>
                              </p:par>
                            </p:childTnLst>
                          </p:cTn>
                        </p:par>
                        <p:par>
                          <p:cTn id="167" fill="hold">
                            <p:stCondLst>
                              <p:cond delay="3900"/>
                            </p:stCondLst>
                            <p:childTnLst>
                              <p:par>
                                <p:cTn id="168" presetID="1" presetClass="entr" presetSubtype="0" fill="hold" nodeType="afterEffect">
                                  <p:stCondLst>
                                    <p:cond delay="100"/>
                                  </p:stCondLst>
                                  <p:childTnLst>
                                    <p:set>
                                      <p:cBhvr>
                                        <p:cTn id="169" dur="1" fill="hold">
                                          <p:stCondLst>
                                            <p:cond delay="0"/>
                                          </p:stCondLst>
                                        </p:cTn>
                                        <p:tgtEl>
                                          <p:spTgt spid="118"/>
                                        </p:tgtEl>
                                        <p:attrNameLst>
                                          <p:attrName>style.visibility</p:attrName>
                                        </p:attrNameLst>
                                      </p:cBhvr>
                                      <p:to>
                                        <p:strVal val="visible"/>
                                      </p:to>
                                    </p:set>
                                  </p:childTnLst>
                                </p:cTn>
                              </p:par>
                            </p:childTnLst>
                          </p:cTn>
                        </p:par>
                        <p:par>
                          <p:cTn id="170" fill="hold">
                            <p:stCondLst>
                              <p:cond delay="4000"/>
                            </p:stCondLst>
                            <p:childTnLst>
                              <p:par>
                                <p:cTn id="171" presetID="1" presetClass="entr" presetSubtype="0" fill="hold" nodeType="afterEffect">
                                  <p:stCondLst>
                                    <p:cond delay="100"/>
                                  </p:stCondLst>
                                  <p:childTnLst>
                                    <p:set>
                                      <p:cBhvr>
                                        <p:cTn id="172" dur="1" fill="hold">
                                          <p:stCondLst>
                                            <p:cond delay="0"/>
                                          </p:stCondLst>
                                        </p:cTn>
                                        <p:tgtEl>
                                          <p:spTgt spid="120"/>
                                        </p:tgtEl>
                                        <p:attrNameLst>
                                          <p:attrName>style.visibility</p:attrName>
                                        </p:attrNameLst>
                                      </p:cBhvr>
                                      <p:to>
                                        <p:strVal val="visible"/>
                                      </p:to>
                                    </p:set>
                                  </p:childTnLst>
                                </p:cTn>
                              </p:par>
                            </p:childTnLst>
                          </p:cTn>
                        </p:par>
                        <p:par>
                          <p:cTn id="173" fill="hold">
                            <p:stCondLst>
                              <p:cond delay="4100"/>
                            </p:stCondLst>
                            <p:childTnLst>
                              <p:par>
                                <p:cTn id="174" presetID="1" presetClass="entr" presetSubtype="0" fill="hold" nodeType="afterEffect">
                                  <p:stCondLst>
                                    <p:cond delay="100"/>
                                  </p:stCondLst>
                                  <p:childTnLst>
                                    <p:set>
                                      <p:cBhvr>
                                        <p:cTn id="175" dur="1" fill="hold">
                                          <p:stCondLst>
                                            <p:cond delay="0"/>
                                          </p:stCondLst>
                                        </p:cTn>
                                        <p:tgtEl>
                                          <p:spTgt spid="123"/>
                                        </p:tgtEl>
                                        <p:attrNameLst>
                                          <p:attrName>style.visibility</p:attrName>
                                        </p:attrNameLst>
                                      </p:cBhvr>
                                      <p:to>
                                        <p:strVal val="visible"/>
                                      </p:to>
                                    </p:set>
                                  </p:childTnLst>
                                </p:cTn>
                              </p:par>
                            </p:childTnLst>
                          </p:cTn>
                        </p:par>
                        <p:par>
                          <p:cTn id="176" fill="hold">
                            <p:stCondLst>
                              <p:cond delay="4200"/>
                            </p:stCondLst>
                            <p:childTnLst>
                              <p:par>
                                <p:cTn id="177" presetID="1" presetClass="entr" presetSubtype="0" fill="hold" nodeType="afterEffect">
                                  <p:stCondLst>
                                    <p:cond delay="100"/>
                                  </p:stCondLst>
                                  <p:childTnLst>
                                    <p:set>
                                      <p:cBhvr>
                                        <p:cTn id="178" dur="1" fill="hold">
                                          <p:stCondLst>
                                            <p:cond delay="0"/>
                                          </p:stCondLst>
                                        </p:cTn>
                                        <p:tgtEl>
                                          <p:spTgt spid="125"/>
                                        </p:tgtEl>
                                        <p:attrNameLst>
                                          <p:attrName>style.visibility</p:attrName>
                                        </p:attrNameLst>
                                      </p:cBhvr>
                                      <p:to>
                                        <p:strVal val="visible"/>
                                      </p:to>
                                    </p:set>
                                  </p:childTnLst>
                                </p:cTn>
                              </p:par>
                            </p:childTnLst>
                          </p:cTn>
                        </p:par>
                        <p:par>
                          <p:cTn id="179" fill="hold">
                            <p:stCondLst>
                              <p:cond delay="4300"/>
                            </p:stCondLst>
                            <p:childTnLst>
                              <p:par>
                                <p:cTn id="180" presetID="1" presetClass="entr" presetSubtype="0" fill="hold" nodeType="afterEffect">
                                  <p:stCondLst>
                                    <p:cond delay="100"/>
                                  </p:stCondLst>
                                  <p:childTnLst>
                                    <p:set>
                                      <p:cBhvr>
                                        <p:cTn id="181" dur="1" fill="hold">
                                          <p:stCondLst>
                                            <p:cond delay="0"/>
                                          </p:stCondLst>
                                        </p:cTn>
                                        <p:tgtEl>
                                          <p:spTgt spid="127"/>
                                        </p:tgtEl>
                                        <p:attrNameLst>
                                          <p:attrName>style.visibility</p:attrName>
                                        </p:attrNameLst>
                                      </p:cBhvr>
                                      <p:to>
                                        <p:strVal val="visible"/>
                                      </p:to>
                                    </p:set>
                                  </p:childTnLst>
                                </p:cTn>
                              </p:par>
                            </p:childTnLst>
                          </p:cTn>
                        </p:par>
                        <p:par>
                          <p:cTn id="182" fill="hold">
                            <p:stCondLst>
                              <p:cond delay="4400"/>
                            </p:stCondLst>
                            <p:childTnLst>
                              <p:par>
                                <p:cTn id="183" presetID="1" presetClass="entr" presetSubtype="0" fill="hold" nodeType="afterEffect">
                                  <p:stCondLst>
                                    <p:cond delay="100"/>
                                  </p:stCondLst>
                                  <p:childTnLst>
                                    <p:set>
                                      <p:cBhvr>
                                        <p:cTn id="184" dur="1" fill="hold">
                                          <p:stCondLst>
                                            <p:cond delay="0"/>
                                          </p:stCondLst>
                                        </p:cTn>
                                        <p:tgtEl>
                                          <p:spTgt spid="129"/>
                                        </p:tgtEl>
                                        <p:attrNameLst>
                                          <p:attrName>style.visibility</p:attrName>
                                        </p:attrNameLst>
                                      </p:cBhvr>
                                      <p:to>
                                        <p:strVal val="visible"/>
                                      </p:to>
                                    </p:set>
                                  </p:childTnLst>
                                </p:cTn>
                              </p:par>
                            </p:childTnLst>
                          </p:cTn>
                        </p:par>
                        <p:par>
                          <p:cTn id="185" fill="hold">
                            <p:stCondLst>
                              <p:cond delay="4500"/>
                            </p:stCondLst>
                            <p:childTnLst>
                              <p:par>
                                <p:cTn id="186" presetID="1" presetClass="entr" presetSubtype="0" fill="hold" nodeType="afterEffect">
                                  <p:stCondLst>
                                    <p:cond delay="100"/>
                                  </p:stCondLst>
                                  <p:childTnLst>
                                    <p:set>
                                      <p:cBhvr>
                                        <p:cTn id="187" dur="1" fill="hold">
                                          <p:stCondLst>
                                            <p:cond delay="0"/>
                                          </p:stCondLst>
                                        </p:cTn>
                                        <p:tgtEl>
                                          <p:spTgt spid="133"/>
                                        </p:tgtEl>
                                        <p:attrNameLst>
                                          <p:attrName>style.visibility</p:attrName>
                                        </p:attrNameLst>
                                      </p:cBhvr>
                                      <p:to>
                                        <p:strVal val="visible"/>
                                      </p:to>
                                    </p:set>
                                  </p:childTnLst>
                                </p:cTn>
                              </p:par>
                            </p:childTnLst>
                          </p:cTn>
                        </p:par>
                        <p:par>
                          <p:cTn id="188" fill="hold">
                            <p:stCondLst>
                              <p:cond delay="4600"/>
                            </p:stCondLst>
                            <p:childTnLst>
                              <p:par>
                                <p:cTn id="189" presetID="1" presetClass="entr" presetSubtype="0" fill="hold" nodeType="afterEffect">
                                  <p:stCondLst>
                                    <p:cond delay="100"/>
                                  </p:stCondLst>
                                  <p:childTnLst>
                                    <p:set>
                                      <p:cBhvr>
                                        <p:cTn id="190" dur="1" fill="hold">
                                          <p:stCondLst>
                                            <p:cond delay="0"/>
                                          </p:stCondLst>
                                        </p:cTn>
                                        <p:tgtEl>
                                          <p:spTgt spid="139"/>
                                        </p:tgtEl>
                                        <p:attrNameLst>
                                          <p:attrName>style.visibility</p:attrName>
                                        </p:attrNameLst>
                                      </p:cBhvr>
                                      <p:to>
                                        <p:strVal val="visible"/>
                                      </p:to>
                                    </p:set>
                                  </p:childTnLst>
                                </p:cTn>
                              </p:par>
                            </p:childTnLst>
                          </p:cTn>
                        </p:par>
                        <p:par>
                          <p:cTn id="191" fill="hold">
                            <p:stCondLst>
                              <p:cond delay="4700"/>
                            </p:stCondLst>
                            <p:childTnLst>
                              <p:par>
                                <p:cTn id="192" presetID="1" presetClass="entr" presetSubtype="0" fill="hold" nodeType="afterEffect">
                                  <p:stCondLst>
                                    <p:cond delay="0"/>
                                  </p:stCondLst>
                                  <p:childTnLst>
                                    <p:set>
                                      <p:cBhvr>
                                        <p:cTn id="193"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03DA17-E938-8A92-8AB7-33B9C99E7DD6}"/>
            </a:ext>
          </a:extLst>
        </p:cNvPr>
        <p:cNvGrpSpPr/>
        <p:nvPr/>
      </p:nvGrpSpPr>
      <p:grpSpPr>
        <a:xfrm>
          <a:off x="0" y="0"/>
          <a:ext cx="0" cy="0"/>
          <a:chOff x="0" y="0"/>
          <a:chExt cx="0" cy="0"/>
        </a:xfrm>
      </p:grpSpPr>
      <p:pic>
        <p:nvPicPr>
          <p:cNvPr id="142" name="Bilde 141">
            <a:extLst>
              <a:ext uri="{FF2B5EF4-FFF2-40B4-BE49-F238E27FC236}">
                <a16:creationId xmlns:a16="http://schemas.microsoft.com/office/drawing/2014/main" id="{B4A6637C-A1BE-5F0C-A7B6-38E6939A0D54}"/>
              </a:ext>
            </a:extLst>
          </p:cNvPr>
          <p:cNvPicPr>
            <a:picLocks noChangeAspect="1"/>
          </p:cNvPicPr>
          <p:nvPr/>
        </p:nvPicPr>
        <p:blipFill>
          <a:blip r:embed="rId3"/>
          <a:stretch>
            <a:fillRect/>
          </a:stretch>
        </p:blipFill>
        <p:spPr>
          <a:xfrm>
            <a:off x="1190334" y="1300274"/>
            <a:ext cx="1921981" cy="2063105"/>
          </a:xfrm>
          <a:prstGeom prst="rect">
            <a:avLst/>
          </a:prstGeom>
        </p:spPr>
      </p:pic>
      <p:sp>
        <p:nvSpPr>
          <p:cNvPr id="4" name="TekstSylinder 3">
            <a:extLst>
              <a:ext uri="{FF2B5EF4-FFF2-40B4-BE49-F238E27FC236}">
                <a16:creationId xmlns:a16="http://schemas.microsoft.com/office/drawing/2014/main" id="{648F02FD-2CA8-3DED-9DBD-1744C55723BB}"/>
              </a:ext>
            </a:extLst>
          </p:cNvPr>
          <p:cNvSpPr txBox="1"/>
          <p:nvPr/>
        </p:nvSpPr>
        <p:spPr>
          <a:xfrm>
            <a:off x="1050721" y="3489004"/>
            <a:ext cx="3345110" cy="2031325"/>
          </a:xfrm>
          <a:prstGeom prst="rect">
            <a:avLst/>
          </a:prstGeom>
          <a:noFill/>
        </p:spPr>
        <p:txBody>
          <a:bodyPr wrap="square" lIns="91440" tIns="45720" rIns="91440" bIns="45720" anchor="t">
            <a:spAutoFit/>
          </a:bodyPr>
          <a:lstStyle/>
          <a:p>
            <a:pPr marL="0" indent="0">
              <a:buNone/>
            </a:pPr>
            <a:r>
              <a:rPr lang="nb-NO"/>
              <a:t>Norsk </a:t>
            </a:r>
          </a:p>
          <a:p>
            <a:pPr marL="0" indent="0">
              <a:buNone/>
            </a:pPr>
            <a:r>
              <a:rPr lang="nb-NO"/>
              <a:t>Mann</a:t>
            </a:r>
          </a:p>
          <a:p>
            <a:pPr marL="0" indent="0">
              <a:buNone/>
            </a:pPr>
            <a:r>
              <a:rPr lang="nb-NO"/>
              <a:t>35 år</a:t>
            </a:r>
          </a:p>
          <a:p>
            <a:pPr marL="0" indent="0">
              <a:buNone/>
            </a:pPr>
            <a:r>
              <a:rPr lang="nb-NO"/>
              <a:t>Bodd i Norge hele livet</a:t>
            </a:r>
          </a:p>
          <a:p>
            <a:pPr marL="0" indent="0">
              <a:buNone/>
            </a:pPr>
            <a:r>
              <a:rPr lang="nb-NO"/>
              <a:t>Arbeidsledig i 2 </a:t>
            </a:r>
            <a:r>
              <a:rPr lang="nb-NO" err="1"/>
              <a:t>mnd</a:t>
            </a:r>
            <a:endParaRPr lang="nb-NO"/>
          </a:p>
          <a:p>
            <a:pPr marL="0" indent="0">
              <a:buNone/>
            </a:pPr>
            <a:r>
              <a:rPr lang="nb-NO"/>
              <a:t>Gift og har to barn</a:t>
            </a:r>
          </a:p>
          <a:p>
            <a:pPr marL="0" indent="0">
              <a:buNone/>
            </a:pPr>
            <a:r>
              <a:rPr lang="nb-NO"/>
              <a:t>850 000 kroner i årsinntekt i 2025</a:t>
            </a:r>
            <a:endParaRPr lang="nb-NO">
              <a:ea typeface="Calibri"/>
              <a:cs typeface="Calibri"/>
            </a:endParaRPr>
          </a:p>
        </p:txBody>
      </p:sp>
      <p:sp>
        <p:nvSpPr>
          <p:cNvPr id="6" name="TekstSylinder 5">
            <a:extLst>
              <a:ext uri="{FF2B5EF4-FFF2-40B4-BE49-F238E27FC236}">
                <a16:creationId xmlns:a16="http://schemas.microsoft.com/office/drawing/2014/main" id="{1CA03561-A53C-3F89-C6AA-3F86512868EC}"/>
              </a:ext>
            </a:extLst>
          </p:cNvPr>
          <p:cNvSpPr txBox="1"/>
          <p:nvPr/>
        </p:nvSpPr>
        <p:spPr>
          <a:xfrm>
            <a:off x="5155034" y="3547168"/>
            <a:ext cx="2892105" cy="2031325"/>
          </a:xfrm>
          <a:prstGeom prst="rect">
            <a:avLst/>
          </a:prstGeom>
          <a:noFill/>
        </p:spPr>
        <p:txBody>
          <a:bodyPr wrap="square">
            <a:spAutoFit/>
          </a:bodyPr>
          <a:lstStyle/>
          <a:p>
            <a:pPr marL="0" indent="0">
              <a:buNone/>
            </a:pPr>
            <a:r>
              <a:rPr lang="nb-NO" sz="1800"/>
              <a:t>Ukrainsk </a:t>
            </a:r>
          </a:p>
          <a:p>
            <a:pPr marL="0" indent="0">
              <a:buNone/>
            </a:pPr>
            <a:r>
              <a:rPr lang="nb-NO" sz="1800"/>
              <a:t>Kvinne</a:t>
            </a:r>
          </a:p>
          <a:p>
            <a:pPr marL="0" indent="0">
              <a:buNone/>
            </a:pPr>
            <a:r>
              <a:rPr lang="nb-NO" sz="1800"/>
              <a:t>29 år</a:t>
            </a:r>
          </a:p>
          <a:p>
            <a:pPr marL="0" indent="0">
              <a:buNone/>
            </a:pPr>
            <a:r>
              <a:rPr lang="nb-NO" sz="1800"/>
              <a:t>Bodd i Norge i to år</a:t>
            </a:r>
          </a:p>
          <a:p>
            <a:pPr marL="0" indent="0">
              <a:buNone/>
            </a:pPr>
            <a:r>
              <a:rPr lang="nb-NO" sz="1800"/>
              <a:t>Aldri jobbet i Norge</a:t>
            </a:r>
          </a:p>
          <a:p>
            <a:pPr marL="0" indent="0">
              <a:buNone/>
            </a:pPr>
            <a:r>
              <a:rPr lang="nb-NO" sz="1800"/>
              <a:t>Ugift og har 4 barn</a:t>
            </a:r>
          </a:p>
          <a:p>
            <a:pPr marL="0" indent="0">
              <a:buNone/>
            </a:pPr>
            <a:r>
              <a:rPr lang="nb-NO" sz="1800"/>
              <a:t>Ingen lønnsinntekt i 2025</a:t>
            </a:r>
          </a:p>
        </p:txBody>
      </p:sp>
      <p:pic>
        <p:nvPicPr>
          <p:cNvPr id="7" name="Bilde 6">
            <a:extLst>
              <a:ext uri="{FF2B5EF4-FFF2-40B4-BE49-F238E27FC236}">
                <a16:creationId xmlns:a16="http://schemas.microsoft.com/office/drawing/2014/main" id="{CE20C77B-A2C5-4C64-2884-5F9B8AD48360}"/>
              </a:ext>
            </a:extLst>
          </p:cNvPr>
          <p:cNvPicPr>
            <a:picLocks noChangeAspect="1"/>
          </p:cNvPicPr>
          <p:nvPr/>
        </p:nvPicPr>
        <p:blipFill rotWithShape="1">
          <a:blip r:embed="rId4"/>
          <a:srcRect l="-1" r="1"/>
          <a:stretch/>
        </p:blipFill>
        <p:spPr>
          <a:xfrm>
            <a:off x="5161326" y="1300274"/>
            <a:ext cx="1558256" cy="2057586"/>
          </a:xfrm>
          <a:prstGeom prst="rect">
            <a:avLst/>
          </a:prstGeom>
        </p:spPr>
      </p:pic>
      <p:sp>
        <p:nvSpPr>
          <p:cNvPr id="8" name="TekstSylinder 7">
            <a:extLst>
              <a:ext uri="{FF2B5EF4-FFF2-40B4-BE49-F238E27FC236}">
                <a16:creationId xmlns:a16="http://schemas.microsoft.com/office/drawing/2014/main" id="{3A383044-DCBD-3D38-70E1-FD7CB19DC359}"/>
              </a:ext>
            </a:extLst>
          </p:cNvPr>
          <p:cNvSpPr txBox="1"/>
          <p:nvPr/>
        </p:nvSpPr>
        <p:spPr>
          <a:xfrm>
            <a:off x="9078654" y="3547168"/>
            <a:ext cx="2892105" cy="2031325"/>
          </a:xfrm>
          <a:prstGeom prst="rect">
            <a:avLst/>
          </a:prstGeom>
          <a:noFill/>
        </p:spPr>
        <p:txBody>
          <a:bodyPr wrap="square">
            <a:spAutoFit/>
          </a:bodyPr>
          <a:lstStyle/>
          <a:p>
            <a:pPr marL="0" indent="0">
              <a:buNone/>
            </a:pPr>
            <a:r>
              <a:rPr lang="nb-NO"/>
              <a:t>Norsk </a:t>
            </a:r>
          </a:p>
          <a:p>
            <a:pPr marL="0" indent="0">
              <a:buNone/>
            </a:pPr>
            <a:r>
              <a:rPr lang="nb-NO"/>
              <a:t>Mann</a:t>
            </a:r>
            <a:endParaRPr lang="nb-NO" sz="1800"/>
          </a:p>
          <a:p>
            <a:pPr marL="0" indent="0">
              <a:buNone/>
            </a:pPr>
            <a:r>
              <a:rPr lang="nb-NO" sz="1800"/>
              <a:t>63 år</a:t>
            </a:r>
          </a:p>
          <a:p>
            <a:pPr marL="0" indent="0">
              <a:buNone/>
            </a:pPr>
            <a:r>
              <a:rPr lang="nb-NO" sz="1800"/>
              <a:t>Bodd i Norge hele livet</a:t>
            </a:r>
          </a:p>
          <a:p>
            <a:pPr marL="0" indent="0">
              <a:buNone/>
            </a:pPr>
            <a:r>
              <a:rPr lang="nb-NO" sz="1800"/>
              <a:t>Arbeidsledig siste 18 </a:t>
            </a:r>
            <a:r>
              <a:rPr lang="nb-NO" sz="1800" err="1"/>
              <a:t>mnd</a:t>
            </a:r>
            <a:endParaRPr lang="nb-NO" sz="1800"/>
          </a:p>
          <a:p>
            <a:pPr marL="0" indent="0">
              <a:buNone/>
            </a:pPr>
            <a:r>
              <a:rPr lang="nb-NO"/>
              <a:t>G</a:t>
            </a:r>
            <a:r>
              <a:rPr lang="nb-NO" sz="1800"/>
              <a:t>ift</a:t>
            </a:r>
          </a:p>
          <a:p>
            <a:pPr marL="0" indent="0">
              <a:buNone/>
            </a:pPr>
            <a:r>
              <a:rPr lang="nb-NO" sz="1800"/>
              <a:t>Ingen lønnsinntekt i 2025</a:t>
            </a:r>
          </a:p>
        </p:txBody>
      </p:sp>
      <p:sp>
        <p:nvSpPr>
          <p:cNvPr id="9" name="TekstSylinder 8">
            <a:extLst>
              <a:ext uri="{FF2B5EF4-FFF2-40B4-BE49-F238E27FC236}">
                <a16:creationId xmlns:a16="http://schemas.microsoft.com/office/drawing/2014/main" id="{8A35E9D7-021F-4BE6-0C2B-EEAE3550E059}"/>
              </a:ext>
            </a:extLst>
          </p:cNvPr>
          <p:cNvSpPr txBox="1"/>
          <p:nvPr/>
        </p:nvSpPr>
        <p:spPr>
          <a:xfrm>
            <a:off x="2058958" y="876006"/>
            <a:ext cx="500458" cy="369332"/>
          </a:xfrm>
          <a:prstGeom prst="rect">
            <a:avLst/>
          </a:prstGeom>
          <a:noFill/>
        </p:spPr>
        <p:txBody>
          <a:bodyPr wrap="none" rtlCol="0">
            <a:spAutoFit/>
          </a:bodyPr>
          <a:lstStyle/>
          <a:p>
            <a:r>
              <a:rPr lang="nb-NO"/>
              <a:t>Ola</a:t>
            </a:r>
          </a:p>
        </p:txBody>
      </p:sp>
      <p:sp>
        <p:nvSpPr>
          <p:cNvPr id="10" name="TekstSylinder 9">
            <a:extLst>
              <a:ext uri="{FF2B5EF4-FFF2-40B4-BE49-F238E27FC236}">
                <a16:creationId xmlns:a16="http://schemas.microsoft.com/office/drawing/2014/main" id="{43AD15A8-3C32-A10D-B6BD-AAE4BB92DB82}"/>
              </a:ext>
            </a:extLst>
          </p:cNvPr>
          <p:cNvSpPr txBox="1"/>
          <p:nvPr/>
        </p:nvSpPr>
        <p:spPr>
          <a:xfrm>
            <a:off x="9610292" y="892548"/>
            <a:ext cx="756554" cy="369332"/>
          </a:xfrm>
          <a:prstGeom prst="rect">
            <a:avLst/>
          </a:prstGeom>
          <a:noFill/>
        </p:spPr>
        <p:txBody>
          <a:bodyPr wrap="none" rtlCol="0">
            <a:spAutoFit/>
          </a:bodyPr>
          <a:lstStyle/>
          <a:p>
            <a:r>
              <a:rPr lang="nb-NO"/>
              <a:t>Petter</a:t>
            </a:r>
          </a:p>
        </p:txBody>
      </p:sp>
      <p:sp>
        <p:nvSpPr>
          <p:cNvPr id="11" name="TekstSylinder 10">
            <a:extLst>
              <a:ext uri="{FF2B5EF4-FFF2-40B4-BE49-F238E27FC236}">
                <a16:creationId xmlns:a16="http://schemas.microsoft.com/office/drawing/2014/main" id="{4D1AEBD1-565E-B699-039B-03A4226D3173}"/>
              </a:ext>
            </a:extLst>
          </p:cNvPr>
          <p:cNvSpPr txBox="1"/>
          <p:nvPr/>
        </p:nvSpPr>
        <p:spPr>
          <a:xfrm>
            <a:off x="5660954" y="876006"/>
            <a:ext cx="605166" cy="369332"/>
          </a:xfrm>
          <a:prstGeom prst="rect">
            <a:avLst/>
          </a:prstGeom>
          <a:noFill/>
        </p:spPr>
        <p:txBody>
          <a:bodyPr wrap="none" rtlCol="0">
            <a:spAutoFit/>
          </a:bodyPr>
          <a:lstStyle/>
          <a:p>
            <a:r>
              <a:rPr lang="nb-NO"/>
              <a:t>Olga</a:t>
            </a:r>
          </a:p>
        </p:txBody>
      </p:sp>
      <p:sp>
        <p:nvSpPr>
          <p:cNvPr id="12" name="TekstSylinder 11">
            <a:extLst>
              <a:ext uri="{FF2B5EF4-FFF2-40B4-BE49-F238E27FC236}">
                <a16:creationId xmlns:a16="http://schemas.microsoft.com/office/drawing/2014/main" id="{EC7EB8EA-E8D8-337D-5751-42E5A5963D41}"/>
              </a:ext>
            </a:extLst>
          </p:cNvPr>
          <p:cNvSpPr txBox="1"/>
          <p:nvPr/>
        </p:nvSpPr>
        <p:spPr>
          <a:xfrm>
            <a:off x="1031845" y="6007161"/>
            <a:ext cx="3047786" cy="646331"/>
          </a:xfrm>
          <a:prstGeom prst="rect">
            <a:avLst/>
          </a:prstGeom>
          <a:noFill/>
        </p:spPr>
        <p:txBody>
          <a:bodyPr wrap="square" rtlCol="0">
            <a:spAutoFit/>
          </a:bodyPr>
          <a:lstStyle/>
          <a:p>
            <a:pPr algn="ctr"/>
            <a:r>
              <a:rPr lang="nb-NO" b="1">
                <a:solidFill>
                  <a:srgbClr val="00B050"/>
                </a:solidFill>
              </a:rPr>
              <a:t>Høy statistisk forventning til å komme i jobb</a:t>
            </a:r>
          </a:p>
        </p:txBody>
      </p:sp>
      <p:sp>
        <p:nvSpPr>
          <p:cNvPr id="13" name="TekstSylinder 12">
            <a:extLst>
              <a:ext uri="{FF2B5EF4-FFF2-40B4-BE49-F238E27FC236}">
                <a16:creationId xmlns:a16="http://schemas.microsoft.com/office/drawing/2014/main" id="{A14D5899-417E-66E8-2CD2-77A9F7D78713}"/>
              </a:ext>
            </a:extLst>
          </p:cNvPr>
          <p:cNvSpPr txBox="1"/>
          <p:nvPr/>
        </p:nvSpPr>
        <p:spPr>
          <a:xfrm>
            <a:off x="9011174" y="5807324"/>
            <a:ext cx="2638634" cy="923330"/>
          </a:xfrm>
          <a:prstGeom prst="rect">
            <a:avLst/>
          </a:prstGeom>
          <a:noFill/>
        </p:spPr>
        <p:txBody>
          <a:bodyPr wrap="square" rtlCol="0">
            <a:spAutoFit/>
          </a:bodyPr>
          <a:lstStyle/>
          <a:p>
            <a:pPr algn="ctr"/>
            <a:r>
              <a:rPr lang="nb-NO" b="1">
                <a:solidFill>
                  <a:schemeClr val="accent2"/>
                </a:solidFill>
              </a:rPr>
              <a:t>Middels statistisk forventning til å komme i jobb</a:t>
            </a:r>
          </a:p>
        </p:txBody>
      </p:sp>
      <p:sp>
        <p:nvSpPr>
          <p:cNvPr id="14" name="TekstSylinder 13">
            <a:extLst>
              <a:ext uri="{FF2B5EF4-FFF2-40B4-BE49-F238E27FC236}">
                <a16:creationId xmlns:a16="http://schemas.microsoft.com/office/drawing/2014/main" id="{2CF614D6-1C38-00FA-A280-733BA95DBCC5}"/>
              </a:ext>
            </a:extLst>
          </p:cNvPr>
          <p:cNvSpPr txBox="1"/>
          <p:nvPr/>
        </p:nvSpPr>
        <p:spPr>
          <a:xfrm>
            <a:off x="5055765" y="6008582"/>
            <a:ext cx="2991374" cy="923330"/>
          </a:xfrm>
          <a:prstGeom prst="rect">
            <a:avLst/>
          </a:prstGeom>
          <a:noFill/>
        </p:spPr>
        <p:txBody>
          <a:bodyPr wrap="square" rtlCol="0">
            <a:spAutoFit/>
          </a:bodyPr>
          <a:lstStyle/>
          <a:p>
            <a:pPr algn="ctr"/>
            <a:r>
              <a:rPr lang="nb-NO" b="1">
                <a:solidFill>
                  <a:srgbClr val="FF0000"/>
                </a:solidFill>
              </a:rPr>
              <a:t>Lavere statistisk forventning til å komme i jobb</a:t>
            </a:r>
          </a:p>
        </p:txBody>
      </p:sp>
      <p:pic>
        <p:nvPicPr>
          <p:cNvPr id="3" name="Bilde 2">
            <a:extLst>
              <a:ext uri="{FF2B5EF4-FFF2-40B4-BE49-F238E27FC236}">
                <a16:creationId xmlns:a16="http://schemas.microsoft.com/office/drawing/2014/main" id="{D6C89E6C-AD9A-766C-2184-BAC2E308EA85}"/>
              </a:ext>
            </a:extLst>
          </p:cNvPr>
          <p:cNvPicPr>
            <a:picLocks noChangeAspect="1"/>
          </p:cNvPicPr>
          <p:nvPr/>
        </p:nvPicPr>
        <p:blipFill>
          <a:blip r:embed="rId5"/>
          <a:stretch>
            <a:fillRect/>
          </a:stretch>
        </p:blipFill>
        <p:spPr>
          <a:xfrm>
            <a:off x="9102682" y="1300274"/>
            <a:ext cx="1626838" cy="2053386"/>
          </a:xfrm>
          <a:prstGeom prst="rect">
            <a:avLst/>
          </a:prstGeom>
        </p:spPr>
      </p:pic>
      <p:sp>
        <p:nvSpPr>
          <p:cNvPr id="2" name="TekstSylinder 1">
            <a:extLst>
              <a:ext uri="{FF2B5EF4-FFF2-40B4-BE49-F238E27FC236}">
                <a16:creationId xmlns:a16="http://schemas.microsoft.com/office/drawing/2014/main" id="{0F4E2863-B051-0327-9198-8DD15CA9CD9B}"/>
              </a:ext>
            </a:extLst>
          </p:cNvPr>
          <p:cNvSpPr txBox="1"/>
          <p:nvPr/>
        </p:nvSpPr>
        <p:spPr>
          <a:xfrm>
            <a:off x="0" y="6591511"/>
            <a:ext cx="1795171" cy="276999"/>
          </a:xfrm>
          <a:prstGeom prst="rect">
            <a:avLst/>
          </a:prstGeom>
          <a:noFill/>
        </p:spPr>
        <p:txBody>
          <a:bodyPr wrap="none" rtlCol="0">
            <a:spAutoFit/>
          </a:bodyPr>
          <a:lstStyle/>
          <a:p>
            <a:r>
              <a:rPr lang="nb-NO" sz="1200"/>
              <a:t>Alle bilder er laget med KI</a:t>
            </a:r>
          </a:p>
        </p:txBody>
      </p:sp>
    </p:spTree>
    <p:extLst>
      <p:ext uri="{BB962C8B-B14F-4D97-AF65-F5344CB8AC3E}">
        <p14:creationId xmlns:p14="http://schemas.microsoft.com/office/powerpoint/2010/main" val="1987889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2"/>
                                        </p:tgtEl>
                                        <p:attrNameLst>
                                          <p:attrName>style.visibility</p:attrName>
                                        </p:attrNameLst>
                                      </p:cBhvr>
                                      <p:to>
                                        <p:strVal val="visible"/>
                                      </p:to>
                                    </p:set>
                                    <p:anim calcmode="lin" valueType="num">
                                      <p:cBhvr additive="base">
                                        <p:cTn id="7" dur="500" fill="hold"/>
                                        <p:tgtEl>
                                          <p:spTgt spid="142"/>
                                        </p:tgtEl>
                                        <p:attrNameLst>
                                          <p:attrName>ppt_x</p:attrName>
                                        </p:attrNameLst>
                                      </p:cBhvr>
                                      <p:tavLst>
                                        <p:tav tm="0">
                                          <p:val>
                                            <p:strVal val="#ppt_x"/>
                                          </p:val>
                                        </p:tav>
                                        <p:tav tm="100000">
                                          <p:val>
                                            <p:strVal val="#ppt_x"/>
                                          </p:val>
                                        </p:tav>
                                      </p:tavLst>
                                    </p:anim>
                                    <p:anim calcmode="lin" valueType="num">
                                      <p:cBhvr additive="base">
                                        <p:cTn id="8" dur="500" fill="hold"/>
                                        <p:tgtEl>
                                          <p:spTgt spid="14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ppt_x"/>
                                          </p:val>
                                        </p:tav>
                                        <p:tav tm="100000">
                                          <p:val>
                                            <p:strVal val="#ppt_x"/>
                                          </p:val>
                                        </p:tav>
                                      </p:tavLst>
                                    </p:anim>
                                    <p:anim calcmode="lin" valueType="num">
                                      <p:cBhvr additive="base">
                                        <p:cTn id="3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500" fill="hold"/>
                                        <p:tgtEl>
                                          <p:spTgt spid="8"/>
                                        </p:tgtEl>
                                        <p:attrNameLst>
                                          <p:attrName>ppt_x</p:attrName>
                                        </p:attrNameLst>
                                      </p:cBhvr>
                                      <p:tavLst>
                                        <p:tav tm="0">
                                          <p:val>
                                            <p:strVal val="#ppt_x"/>
                                          </p:val>
                                        </p:tav>
                                        <p:tav tm="100000">
                                          <p:val>
                                            <p:strVal val="#ppt_x"/>
                                          </p:val>
                                        </p:tav>
                                      </p:tavLst>
                                    </p:anim>
                                    <p:anim calcmode="lin" valueType="num">
                                      <p:cBhvr additive="base">
                                        <p:cTn id="36" dur="500" fill="hold"/>
                                        <p:tgtEl>
                                          <p:spTgt spid="8"/>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additive="base">
                                        <p:cTn id="39" dur="500" fill="hold"/>
                                        <p:tgtEl>
                                          <p:spTgt spid="10"/>
                                        </p:tgtEl>
                                        <p:attrNameLst>
                                          <p:attrName>ppt_x</p:attrName>
                                        </p:attrNameLst>
                                      </p:cBhvr>
                                      <p:tavLst>
                                        <p:tav tm="0">
                                          <p:val>
                                            <p:strVal val="#ppt_x"/>
                                          </p:val>
                                        </p:tav>
                                        <p:tav tm="100000">
                                          <p:val>
                                            <p:strVal val="#ppt_x"/>
                                          </p:val>
                                        </p:tav>
                                      </p:tavLst>
                                    </p:anim>
                                    <p:anim calcmode="lin" valueType="num">
                                      <p:cBhvr additive="base">
                                        <p:cTn id="40" dur="500" fill="hold"/>
                                        <p:tgtEl>
                                          <p:spTgt spid="10"/>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3"/>
                                        </p:tgtEl>
                                        <p:attrNameLst>
                                          <p:attrName>style.visibility</p:attrName>
                                        </p:attrNameLst>
                                      </p:cBhvr>
                                      <p:to>
                                        <p:strVal val="visible"/>
                                      </p:to>
                                    </p:set>
                                    <p:anim calcmode="lin" valueType="num">
                                      <p:cBhvr additive="base">
                                        <p:cTn id="43" dur="500" fill="hold"/>
                                        <p:tgtEl>
                                          <p:spTgt spid="3"/>
                                        </p:tgtEl>
                                        <p:attrNameLst>
                                          <p:attrName>ppt_x</p:attrName>
                                        </p:attrNameLst>
                                      </p:cBhvr>
                                      <p:tavLst>
                                        <p:tav tm="0">
                                          <p:val>
                                            <p:strVal val="#ppt_x"/>
                                          </p:val>
                                        </p:tav>
                                        <p:tav tm="100000">
                                          <p:val>
                                            <p:strVal val="#ppt_x"/>
                                          </p:val>
                                        </p:tav>
                                      </p:tavLst>
                                    </p:anim>
                                    <p:anim calcmode="lin" valueType="num">
                                      <p:cBhvr additive="base">
                                        <p:cTn id="4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ppt_x"/>
                                          </p:val>
                                        </p:tav>
                                        <p:tav tm="100000">
                                          <p:val>
                                            <p:strVal val="#ppt_x"/>
                                          </p:val>
                                        </p:tav>
                                      </p:tavLst>
                                    </p:anim>
                                    <p:anim calcmode="lin" valueType="num">
                                      <p:cBhvr additive="base">
                                        <p:cTn id="50" dur="500" fill="hold"/>
                                        <p:tgtEl>
                                          <p:spTgt spid="12"/>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14"/>
                                        </p:tgtEl>
                                        <p:attrNameLst>
                                          <p:attrName>style.visibility</p:attrName>
                                        </p:attrNameLst>
                                      </p:cBhvr>
                                      <p:to>
                                        <p:strVal val="visible"/>
                                      </p:to>
                                    </p:set>
                                    <p:anim calcmode="lin" valueType="num">
                                      <p:cBhvr additive="base">
                                        <p:cTn id="53" dur="500" fill="hold"/>
                                        <p:tgtEl>
                                          <p:spTgt spid="14"/>
                                        </p:tgtEl>
                                        <p:attrNameLst>
                                          <p:attrName>ppt_x</p:attrName>
                                        </p:attrNameLst>
                                      </p:cBhvr>
                                      <p:tavLst>
                                        <p:tav tm="0">
                                          <p:val>
                                            <p:strVal val="#ppt_x"/>
                                          </p:val>
                                        </p:tav>
                                        <p:tav tm="100000">
                                          <p:val>
                                            <p:strVal val="#ppt_x"/>
                                          </p:val>
                                        </p:tav>
                                      </p:tavLst>
                                    </p:anim>
                                    <p:anim calcmode="lin" valueType="num">
                                      <p:cBhvr additive="base">
                                        <p:cTn id="54" dur="500" fill="hold"/>
                                        <p:tgtEl>
                                          <p:spTgt spid="14"/>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13"/>
                                        </p:tgtEl>
                                        <p:attrNameLst>
                                          <p:attrName>style.visibility</p:attrName>
                                        </p:attrNameLst>
                                      </p:cBhvr>
                                      <p:to>
                                        <p:strVal val="visible"/>
                                      </p:to>
                                    </p:set>
                                    <p:anim calcmode="lin" valueType="num">
                                      <p:cBhvr additive="base">
                                        <p:cTn id="57" dur="500" fill="hold"/>
                                        <p:tgtEl>
                                          <p:spTgt spid="13"/>
                                        </p:tgtEl>
                                        <p:attrNameLst>
                                          <p:attrName>ppt_x</p:attrName>
                                        </p:attrNameLst>
                                      </p:cBhvr>
                                      <p:tavLst>
                                        <p:tav tm="0">
                                          <p:val>
                                            <p:strVal val="#ppt_x"/>
                                          </p:val>
                                        </p:tav>
                                        <p:tav tm="100000">
                                          <p:val>
                                            <p:strVal val="#ppt_x"/>
                                          </p:val>
                                        </p:tav>
                                      </p:tavLst>
                                    </p:anim>
                                    <p:anim calcmode="lin" valueType="num">
                                      <p:cBhvr additive="base">
                                        <p:cTn id="5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P spid="9" grpId="0"/>
      <p:bldP spid="10" grpId="0"/>
      <p:bldP spid="11" grpId="0"/>
      <p:bldP spid="12" grpId="0"/>
      <p:bldP spid="13" grpId="0"/>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960BAD-5F08-7452-FCCC-21EE22E059D0}"/>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FC1B74B7-CFB2-9B55-F0B0-17F953E9141A}"/>
              </a:ext>
            </a:extLst>
          </p:cNvPr>
          <p:cNvSpPr>
            <a:spLocks noGrp="1"/>
          </p:cNvSpPr>
          <p:nvPr>
            <p:ph type="title"/>
          </p:nvPr>
        </p:nvSpPr>
        <p:spPr/>
        <p:txBody>
          <a:bodyPr/>
          <a:lstStyle/>
          <a:p>
            <a:r>
              <a:rPr lang="nb-NO"/>
              <a:t>Hvordan påvirker alder?</a:t>
            </a:r>
          </a:p>
        </p:txBody>
      </p:sp>
      <p:pic>
        <p:nvPicPr>
          <p:cNvPr id="6" name="Bilde 5" descr="Et bilde som inneholder skjermbilde, line, Plottdiagram&#10;&#10;KI-generert innhold kan være feil.">
            <a:extLst>
              <a:ext uri="{FF2B5EF4-FFF2-40B4-BE49-F238E27FC236}">
                <a16:creationId xmlns:a16="http://schemas.microsoft.com/office/drawing/2014/main" id="{99FBAC45-C57D-30FD-DA53-663FAC1ECA36}"/>
              </a:ext>
            </a:extLst>
          </p:cNvPr>
          <p:cNvPicPr>
            <a:picLocks noChangeAspect="1"/>
          </p:cNvPicPr>
          <p:nvPr/>
        </p:nvPicPr>
        <p:blipFill>
          <a:blip r:embed="rId3"/>
          <a:stretch>
            <a:fillRect/>
          </a:stretch>
        </p:blipFill>
        <p:spPr>
          <a:xfrm>
            <a:off x="838199" y="1397788"/>
            <a:ext cx="9523759" cy="4977812"/>
          </a:xfrm>
          <a:prstGeom prst="rect">
            <a:avLst/>
          </a:prstGeom>
        </p:spPr>
      </p:pic>
    </p:spTree>
    <p:extLst>
      <p:ext uri="{BB962C8B-B14F-4D97-AF65-F5344CB8AC3E}">
        <p14:creationId xmlns:p14="http://schemas.microsoft.com/office/powerpoint/2010/main" val="16151944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a:extLst>
              <a:ext uri="{FF2B5EF4-FFF2-40B4-BE49-F238E27FC236}">
                <a16:creationId xmlns:a16="http://schemas.microsoft.com/office/drawing/2014/main" id="{94EEA4D7-7152-4F23-BE77-D8D7F0AB060E}"/>
              </a:ext>
            </a:extLst>
          </p:cNvPr>
          <p:cNvSpPr>
            <a:spLocks noGrp="1"/>
          </p:cNvSpPr>
          <p:nvPr>
            <p:ph type="title"/>
          </p:nvPr>
        </p:nvSpPr>
        <p:spPr/>
        <p:txBody>
          <a:bodyPr/>
          <a:lstStyle/>
          <a:p>
            <a:endParaRPr lang="nb-NO"/>
          </a:p>
        </p:txBody>
      </p:sp>
      <p:sp>
        <p:nvSpPr>
          <p:cNvPr id="3" name="Plassholder for lysbildenummer 2">
            <a:extLst>
              <a:ext uri="{FF2B5EF4-FFF2-40B4-BE49-F238E27FC236}">
                <a16:creationId xmlns:a16="http://schemas.microsoft.com/office/drawing/2014/main" id="{32FA5865-DA16-4F05-88D9-2FF09F8E18B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7D6155-37ED-4876-BFE4-C00C5B1DB3A6}" type="slidenum">
              <a:rPr kumimoji="0" lang="nb-NO" sz="800" b="0" i="0" u="none" strike="noStrike" kern="1200" cap="none" spc="0" normalizeH="0" baseline="0" noProof="0" smtClean="0">
                <a:ln>
                  <a:noFill/>
                </a:ln>
                <a:solidFill>
                  <a:srgbClr val="3E3832"/>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nb-NO" sz="800" b="0" i="0" u="none" strike="noStrike" kern="1200" cap="none" spc="0" normalizeH="0" baseline="0" noProof="0">
              <a:ln>
                <a:noFill/>
              </a:ln>
              <a:solidFill>
                <a:srgbClr val="3E3832"/>
              </a:solidFill>
              <a:effectLst/>
              <a:uLnTx/>
              <a:uFillTx/>
              <a:latin typeface="Arial" panose="020B0604020202020204" pitchFamily="34" charset="0"/>
              <a:ea typeface="+mn-ea"/>
              <a:cs typeface="Arial" panose="020B0604020202020204" pitchFamily="34" charset="0"/>
            </a:endParaRPr>
          </a:p>
        </p:txBody>
      </p:sp>
      <p:graphicFrame>
        <p:nvGraphicFramePr>
          <p:cNvPr id="15" name="Diagram 14">
            <a:extLst>
              <a:ext uri="{FF2B5EF4-FFF2-40B4-BE49-F238E27FC236}">
                <a16:creationId xmlns:a16="http://schemas.microsoft.com/office/drawing/2014/main" id="{F001D3FA-F586-4F21-A1D1-25558D20BBB6}"/>
              </a:ext>
            </a:extLst>
          </p:cNvPr>
          <p:cNvGraphicFramePr>
            <a:graphicFrameLocks/>
          </p:cNvGraphicFramePr>
          <p:nvPr>
            <p:extLst>
              <p:ext uri="{D42A27DB-BD31-4B8C-83A1-F6EECF244321}">
                <p14:modId xmlns:p14="http://schemas.microsoft.com/office/powerpoint/2010/main" val="2978680430"/>
              </p:ext>
            </p:extLst>
          </p:nvPr>
        </p:nvGraphicFramePr>
        <p:xfrm>
          <a:off x="960000" y="1534971"/>
          <a:ext cx="5280000" cy="443904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Diagram 9">
            <a:extLst>
              <a:ext uri="{FF2B5EF4-FFF2-40B4-BE49-F238E27FC236}">
                <a16:creationId xmlns:a16="http://schemas.microsoft.com/office/drawing/2014/main" id="{45CCA4A7-F81C-42AA-9C5B-418E599936CD}"/>
              </a:ext>
            </a:extLst>
          </p:cNvPr>
          <p:cNvGraphicFramePr>
            <a:graphicFrameLocks/>
          </p:cNvGraphicFramePr>
          <p:nvPr>
            <p:extLst>
              <p:ext uri="{D42A27DB-BD31-4B8C-83A1-F6EECF244321}">
                <p14:modId xmlns:p14="http://schemas.microsoft.com/office/powerpoint/2010/main" val="226544063"/>
              </p:ext>
            </p:extLst>
          </p:nvPr>
        </p:nvGraphicFramePr>
        <p:xfrm>
          <a:off x="5967277" y="1600199"/>
          <a:ext cx="6096000" cy="339528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810207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AEF6D00-7D5A-9D90-A21E-065364E545F8}"/>
              </a:ext>
            </a:extLst>
          </p:cNvPr>
          <p:cNvSpPr>
            <a:spLocks noGrp="1"/>
          </p:cNvSpPr>
          <p:nvPr>
            <p:ph type="title"/>
          </p:nvPr>
        </p:nvSpPr>
        <p:spPr/>
        <p:txBody>
          <a:bodyPr/>
          <a:lstStyle/>
          <a:p>
            <a:r>
              <a:rPr lang="nb-NO"/>
              <a:t>Agenda</a:t>
            </a:r>
          </a:p>
        </p:txBody>
      </p:sp>
      <p:sp>
        <p:nvSpPr>
          <p:cNvPr id="3" name="Plassholder for innhold 2">
            <a:extLst>
              <a:ext uri="{FF2B5EF4-FFF2-40B4-BE49-F238E27FC236}">
                <a16:creationId xmlns:a16="http://schemas.microsoft.com/office/drawing/2014/main" id="{A35C87F6-9D86-D369-2D4D-A9776E8F018E}"/>
              </a:ext>
            </a:extLst>
          </p:cNvPr>
          <p:cNvSpPr>
            <a:spLocks noGrp="1"/>
          </p:cNvSpPr>
          <p:nvPr>
            <p:ph idx="1"/>
          </p:nvPr>
        </p:nvSpPr>
        <p:spPr/>
        <p:txBody>
          <a:bodyPr/>
          <a:lstStyle/>
          <a:p>
            <a:r>
              <a:rPr lang="nb-NO"/>
              <a:t>Bakgrunn – hvorfor en arbeidsindikator?</a:t>
            </a:r>
          </a:p>
          <a:p>
            <a:endParaRPr lang="nb-NO"/>
          </a:p>
          <a:p>
            <a:r>
              <a:rPr lang="nb-NO"/>
              <a:t>Hvilke endringer innebærer det? </a:t>
            </a:r>
          </a:p>
          <a:p>
            <a:endParaRPr lang="nb-NO"/>
          </a:p>
          <a:p>
            <a:r>
              <a:rPr lang="nb-NO"/>
              <a:t>Arbeidsindikatoren – resultater på tiltak</a:t>
            </a:r>
          </a:p>
          <a:p>
            <a:endParaRPr lang="nb-NO"/>
          </a:p>
          <a:p>
            <a:r>
              <a:rPr lang="nb-NO"/>
              <a:t>Hva skjer fremover?</a:t>
            </a:r>
          </a:p>
        </p:txBody>
      </p:sp>
    </p:spTree>
    <p:extLst>
      <p:ext uri="{BB962C8B-B14F-4D97-AF65-F5344CB8AC3E}">
        <p14:creationId xmlns:p14="http://schemas.microsoft.com/office/powerpoint/2010/main" val="33044298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A26EDC-3C47-F1F4-D802-D7F8E52FA002}"/>
            </a:ext>
          </a:extLst>
        </p:cNvPr>
        <p:cNvGrpSpPr/>
        <p:nvPr/>
      </p:nvGrpSpPr>
      <p:grpSpPr>
        <a:xfrm>
          <a:off x="0" y="0"/>
          <a:ext cx="0" cy="0"/>
          <a:chOff x="0" y="0"/>
          <a:chExt cx="0" cy="0"/>
        </a:xfrm>
      </p:grpSpPr>
      <p:sp>
        <p:nvSpPr>
          <p:cNvPr id="3" name="Plassholder for lysbildenummer 2">
            <a:extLst>
              <a:ext uri="{FF2B5EF4-FFF2-40B4-BE49-F238E27FC236}">
                <a16:creationId xmlns:a16="http://schemas.microsoft.com/office/drawing/2014/main" id="{6CD3453D-2B7A-DBEB-D527-D604B61FC00E}"/>
              </a:ext>
            </a:extLst>
          </p:cNvPr>
          <p:cNvSpPr>
            <a:spLocks noGrp="1"/>
          </p:cNvSpPr>
          <p:nvPr>
            <p:ph type="sldNum" sz="quarter" idx="12"/>
          </p:nvPr>
        </p:nvSpPr>
        <p:spPr/>
        <p:txBody>
          <a:bodyPr/>
          <a:lstStyle/>
          <a:p>
            <a:fld id="{95102788-B3AA-6746-B4E5-C52EBB4D0CEE}" type="slidenum">
              <a:rPr lang="nb-NO" smtClean="0"/>
              <a:t>20</a:t>
            </a:fld>
            <a:endParaRPr lang="nb-NO"/>
          </a:p>
        </p:txBody>
      </p:sp>
      <p:pic>
        <p:nvPicPr>
          <p:cNvPr id="4" name="Plassholder for bilde 7" descr="Et bilde som inneholder sko, tegnefilm, klær, illustrasjon&#10;&#10;Automatisk generert beskrivelse">
            <a:extLst>
              <a:ext uri="{FF2B5EF4-FFF2-40B4-BE49-F238E27FC236}">
                <a16:creationId xmlns:a16="http://schemas.microsoft.com/office/drawing/2014/main" id="{D9B5315F-7535-87C9-6495-BCCA65A7CF2D}"/>
              </a:ext>
            </a:extLst>
          </p:cNvPr>
          <p:cNvPicPr>
            <a:picLocks noChangeAspect="1"/>
          </p:cNvPicPr>
          <p:nvPr/>
        </p:nvPicPr>
        <p:blipFill rotWithShape="1">
          <a:blip r:embed="rId3"/>
          <a:srcRect l="8106" r="16893" b="-2"/>
          <a:stretch/>
        </p:blipFill>
        <p:spPr>
          <a:xfrm>
            <a:off x="738802" y="2270683"/>
            <a:ext cx="2316633" cy="2316633"/>
          </a:xfrm>
          <a:prstGeom prst="ellipse">
            <a:avLst/>
          </a:prstGeom>
          <a:noFill/>
        </p:spPr>
      </p:pic>
      <p:pic>
        <p:nvPicPr>
          <p:cNvPr id="5" name="Plassholder for bilde 7" descr="Et bilde som inneholder sko, tegnefilm, klær, illustrasjon&#10;&#10;Automatisk generert beskrivelse">
            <a:extLst>
              <a:ext uri="{FF2B5EF4-FFF2-40B4-BE49-F238E27FC236}">
                <a16:creationId xmlns:a16="http://schemas.microsoft.com/office/drawing/2014/main" id="{FBECCD62-DA98-9336-4C63-60DE5ECF10F8}"/>
              </a:ext>
            </a:extLst>
          </p:cNvPr>
          <p:cNvPicPr>
            <a:picLocks noChangeAspect="1"/>
          </p:cNvPicPr>
          <p:nvPr/>
        </p:nvPicPr>
        <p:blipFill rotWithShape="1">
          <a:blip r:embed="rId3"/>
          <a:srcRect l="8106" r="16893" b="-2"/>
          <a:stretch/>
        </p:blipFill>
        <p:spPr>
          <a:xfrm>
            <a:off x="4937683" y="2270683"/>
            <a:ext cx="2316633" cy="2316633"/>
          </a:xfrm>
          <a:prstGeom prst="ellipse">
            <a:avLst/>
          </a:prstGeom>
          <a:noFill/>
        </p:spPr>
      </p:pic>
      <p:pic>
        <p:nvPicPr>
          <p:cNvPr id="12" name="Plassholder for innhold 10" descr="Formler skrevet på en tavle">
            <a:extLst>
              <a:ext uri="{FF2B5EF4-FFF2-40B4-BE49-F238E27FC236}">
                <a16:creationId xmlns:a16="http://schemas.microsoft.com/office/drawing/2014/main" id="{208178DD-278C-66DA-CB79-F99879B5F4FF}"/>
              </a:ext>
            </a:extLst>
          </p:cNvPr>
          <p:cNvPicPr>
            <a:picLocks noChangeAspect="1"/>
          </p:cNvPicPr>
          <p:nvPr/>
        </p:nvPicPr>
        <p:blipFill>
          <a:blip r:embed="rId4">
            <a:alphaModFix amt="38000"/>
            <a:extLst>
              <a:ext uri="{28A0092B-C50C-407E-A947-70E740481C1C}">
                <a14:useLocalDpi xmlns:a14="http://schemas.microsoft.com/office/drawing/2010/main" val="0"/>
              </a:ext>
            </a:extLst>
          </a:blip>
          <a:stretch>
            <a:fillRect/>
          </a:stretch>
        </p:blipFill>
        <p:spPr>
          <a:xfrm>
            <a:off x="4950316" y="2270683"/>
            <a:ext cx="2304000" cy="2304000"/>
          </a:xfrm>
          <a:prstGeom prst="ellipse">
            <a:avLst/>
          </a:prstGeom>
        </p:spPr>
      </p:pic>
      <p:sp>
        <p:nvSpPr>
          <p:cNvPr id="13" name="Minustegn 12">
            <a:extLst>
              <a:ext uri="{FF2B5EF4-FFF2-40B4-BE49-F238E27FC236}">
                <a16:creationId xmlns:a16="http://schemas.microsoft.com/office/drawing/2014/main" id="{A247C2FD-852F-E1A5-08D6-6D916FF68670}"/>
              </a:ext>
            </a:extLst>
          </p:cNvPr>
          <p:cNvSpPr/>
          <p:nvPr/>
        </p:nvSpPr>
        <p:spPr>
          <a:xfrm>
            <a:off x="3539359" y="2971799"/>
            <a:ext cx="914400" cy="914400"/>
          </a:xfrm>
          <a:prstGeom prst="mathMinus">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Er lik 13">
            <a:extLst>
              <a:ext uri="{FF2B5EF4-FFF2-40B4-BE49-F238E27FC236}">
                <a16:creationId xmlns:a16="http://schemas.microsoft.com/office/drawing/2014/main" id="{BBFA72E7-157B-A6D3-1B0A-0EFFCC247B5F}"/>
              </a:ext>
            </a:extLst>
          </p:cNvPr>
          <p:cNvSpPr/>
          <p:nvPr/>
        </p:nvSpPr>
        <p:spPr>
          <a:xfrm>
            <a:off x="7738240" y="2971799"/>
            <a:ext cx="914400" cy="914400"/>
          </a:xfrm>
          <a:prstGeom prst="mathEqual">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solidFill>
                <a:schemeClr val="tx1"/>
              </a:solidFill>
            </a:endParaRPr>
          </a:p>
        </p:txBody>
      </p:sp>
      <p:sp>
        <p:nvSpPr>
          <p:cNvPr id="16" name="TekstSylinder 15">
            <a:extLst>
              <a:ext uri="{FF2B5EF4-FFF2-40B4-BE49-F238E27FC236}">
                <a16:creationId xmlns:a16="http://schemas.microsoft.com/office/drawing/2014/main" id="{154062BD-F517-D819-6808-E5CC1D9D4937}"/>
              </a:ext>
            </a:extLst>
          </p:cNvPr>
          <p:cNvSpPr txBox="1"/>
          <p:nvPr/>
        </p:nvSpPr>
        <p:spPr>
          <a:xfrm>
            <a:off x="738802" y="4750420"/>
            <a:ext cx="2201213" cy="523220"/>
          </a:xfrm>
          <a:prstGeom prst="rect">
            <a:avLst/>
          </a:prstGeom>
          <a:noFill/>
        </p:spPr>
        <p:txBody>
          <a:bodyPr wrap="square" rtlCol="0">
            <a:spAutoFit/>
          </a:bodyPr>
          <a:lstStyle/>
          <a:p>
            <a:pPr algn="ctr"/>
            <a:r>
              <a:rPr lang="nb-NO" sz="1400" b="1">
                <a:latin typeface="Avenir Next LT Pro" panose="020B0504020202020204" pitchFamily="34" charset="0"/>
              </a:rPr>
              <a:t>Faktisk arbeidslivsdeltakelse</a:t>
            </a:r>
          </a:p>
        </p:txBody>
      </p:sp>
      <p:sp>
        <p:nvSpPr>
          <p:cNvPr id="17" name="TekstSylinder 16">
            <a:extLst>
              <a:ext uri="{FF2B5EF4-FFF2-40B4-BE49-F238E27FC236}">
                <a16:creationId xmlns:a16="http://schemas.microsoft.com/office/drawing/2014/main" id="{0FFAC23E-78E7-4973-537D-86477BC8345D}"/>
              </a:ext>
            </a:extLst>
          </p:cNvPr>
          <p:cNvSpPr txBox="1"/>
          <p:nvPr/>
        </p:nvSpPr>
        <p:spPr>
          <a:xfrm>
            <a:off x="4995392" y="4750420"/>
            <a:ext cx="2201213" cy="523220"/>
          </a:xfrm>
          <a:prstGeom prst="rect">
            <a:avLst/>
          </a:prstGeom>
          <a:noFill/>
        </p:spPr>
        <p:txBody>
          <a:bodyPr wrap="square" rtlCol="0">
            <a:spAutoFit/>
          </a:bodyPr>
          <a:lstStyle/>
          <a:p>
            <a:pPr algn="ctr"/>
            <a:r>
              <a:rPr lang="nb-NO" sz="1400">
                <a:latin typeface="Avenir Next LT Pro" panose="020B0504020202020204" pitchFamily="34" charset="0"/>
              </a:rPr>
              <a:t>Forventet arbeidslivsdeltakelse</a:t>
            </a:r>
          </a:p>
        </p:txBody>
      </p:sp>
      <p:pic>
        <p:nvPicPr>
          <p:cNvPr id="18" name="Plassholder for innhold 10">
            <a:extLst>
              <a:ext uri="{FF2B5EF4-FFF2-40B4-BE49-F238E27FC236}">
                <a16:creationId xmlns:a16="http://schemas.microsoft.com/office/drawing/2014/main" id="{C0D50BDA-19DC-2DCD-6A9C-91CCD72F43E5}"/>
              </a:ext>
            </a:extLst>
          </p:cNvPr>
          <p:cNvPicPr>
            <a:picLocks noChangeAspect="1"/>
          </p:cNvPicPr>
          <p:nvPr/>
        </p:nvPicPr>
        <p:blipFill>
          <a:blip r:embed="rId5">
            <a:extLst>
              <a:ext uri="{28A0092B-C50C-407E-A947-70E740481C1C}">
                <a14:useLocalDpi xmlns:a14="http://schemas.microsoft.com/office/drawing/2010/main" val="0"/>
              </a:ext>
            </a:extLst>
          </a:blip>
          <a:srcRect l="5345" r="5345"/>
          <a:stretch/>
        </p:blipFill>
        <p:spPr>
          <a:xfrm>
            <a:off x="9132897" y="2455565"/>
            <a:ext cx="2131751" cy="2131751"/>
          </a:xfrm>
          <a:prstGeom prst="ellipse">
            <a:avLst/>
          </a:prstGeom>
          <a:ln w="53975">
            <a:solidFill>
              <a:schemeClr val="accent2"/>
            </a:solidFill>
          </a:ln>
        </p:spPr>
      </p:pic>
      <p:sp>
        <p:nvSpPr>
          <p:cNvPr id="19" name="TekstSylinder 18">
            <a:extLst>
              <a:ext uri="{FF2B5EF4-FFF2-40B4-BE49-F238E27FC236}">
                <a16:creationId xmlns:a16="http://schemas.microsoft.com/office/drawing/2014/main" id="{D7677A72-CDA7-2D34-20B9-BE6C973E9FD9}"/>
              </a:ext>
            </a:extLst>
          </p:cNvPr>
          <p:cNvSpPr txBox="1"/>
          <p:nvPr/>
        </p:nvSpPr>
        <p:spPr>
          <a:xfrm>
            <a:off x="9152587" y="4750419"/>
            <a:ext cx="2201213" cy="307777"/>
          </a:xfrm>
          <a:prstGeom prst="rect">
            <a:avLst/>
          </a:prstGeom>
          <a:noFill/>
        </p:spPr>
        <p:txBody>
          <a:bodyPr wrap="square" rtlCol="0">
            <a:spAutoFit/>
          </a:bodyPr>
          <a:lstStyle/>
          <a:p>
            <a:pPr algn="ctr"/>
            <a:r>
              <a:rPr lang="nb-NO" sz="1400">
                <a:latin typeface="Avenir Next LT Pro" panose="020B0504020202020204" pitchFamily="34" charset="0"/>
              </a:rPr>
              <a:t>Arbeidsindikatoren</a:t>
            </a:r>
          </a:p>
        </p:txBody>
      </p:sp>
    </p:spTree>
    <p:extLst>
      <p:ext uri="{BB962C8B-B14F-4D97-AF65-F5344CB8AC3E}">
        <p14:creationId xmlns:p14="http://schemas.microsoft.com/office/powerpoint/2010/main" val="3015975806"/>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7" grpId="0"/>
      <p:bldP spid="1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C227AC-72DD-1D24-8F85-30EAD8CDCE5C}"/>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B520482D-8D35-A3D7-131B-AFF090FE08C6}"/>
              </a:ext>
            </a:extLst>
          </p:cNvPr>
          <p:cNvSpPr>
            <a:spLocks noGrp="1"/>
          </p:cNvSpPr>
          <p:nvPr>
            <p:ph type="title"/>
          </p:nvPr>
        </p:nvSpPr>
        <p:spPr/>
        <p:txBody>
          <a:bodyPr anchor="ctr">
            <a:normAutofit/>
          </a:bodyPr>
          <a:lstStyle/>
          <a:p>
            <a:r>
              <a:rPr lang="nb-NO"/>
              <a:t>Arbeidsindikatoren – Ny måte å måle resultater på</a:t>
            </a:r>
          </a:p>
        </p:txBody>
      </p:sp>
      <p:sp>
        <p:nvSpPr>
          <p:cNvPr id="3" name="Plassholder for innhold 2">
            <a:extLst>
              <a:ext uri="{FF2B5EF4-FFF2-40B4-BE49-F238E27FC236}">
                <a16:creationId xmlns:a16="http://schemas.microsoft.com/office/drawing/2014/main" id="{E3F87718-8A15-1638-425E-9989B4868BD0}"/>
              </a:ext>
            </a:extLst>
          </p:cNvPr>
          <p:cNvSpPr>
            <a:spLocks noGrp="1"/>
          </p:cNvSpPr>
          <p:nvPr>
            <p:ph idx="1"/>
          </p:nvPr>
        </p:nvSpPr>
        <p:spPr/>
        <p:txBody>
          <a:bodyPr>
            <a:normAutofit/>
          </a:bodyPr>
          <a:lstStyle/>
          <a:p>
            <a:r>
              <a:rPr lang="en-US" err="1"/>
              <a:t>Måler</a:t>
            </a:r>
            <a:r>
              <a:rPr lang="en-US"/>
              <a:t> alle </a:t>
            </a:r>
            <a:r>
              <a:rPr lang="en-US" err="1"/>
              <a:t>månedene</a:t>
            </a:r>
            <a:r>
              <a:rPr lang="en-US"/>
              <a:t> </a:t>
            </a:r>
            <a:r>
              <a:rPr lang="en-US" err="1"/>
              <a:t>personen</a:t>
            </a:r>
            <a:r>
              <a:rPr lang="en-US"/>
              <a:t> er </a:t>
            </a:r>
            <a:r>
              <a:rPr lang="en-US" err="1"/>
              <a:t>i</a:t>
            </a:r>
            <a:r>
              <a:rPr lang="en-US"/>
              <a:t> </a:t>
            </a:r>
            <a:r>
              <a:rPr lang="en-US" err="1"/>
              <a:t>tiltak</a:t>
            </a:r>
            <a:endParaRPr lang="en-US"/>
          </a:p>
          <a:p>
            <a:endParaRPr lang="nb-NO"/>
          </a:p>
          <a:p>
            <a:r>
              <a:rPr lang="nb-NO"/>
              <a:t>Fanger opp alle ekstra timer en person jobber</a:t>
            </a:r>
            <a:endParaRPr lang="en-US"/>
          </a:p>
          <a:p>
            <a:endParaRPr lang="nb-NO"/>
          </a:p>
          <a:p>
            <a:r>
              <a:rPr lang="en-US"/>
              <a:t>Tar </a:t>
            </a:r>
            <a:r>
              <a:rPr lang="en-US" err="1"/>
              <a:t>hensyn</a:t>
            </a:r>
            <a:r>
              <a:rPr lang="en-US"/>
              <a:t> </a:t>
            </a:r>
            <a:r>
              <a:rPr lang="en-US" err="1"/>
              <a:t>til</a:t>
            </a:r>
            <a:r>
              <a:rPr lang="en-US"/>
              <a:t> at </a:t>
            </a:r>
            <a:r>
              <a:rPr lang="en-US" err="1"/>
              <a:t>noen</a:t>
            </a:r>
            <a:r>
              <a:rPr lang="en-US"/>
              <a:t> er </a:t>
            </a:r>
            <a:r>
              <a:rPr lang="en-US" err="1"/>
              <a:t>vanskeligere</a:t>
            </a:r>
            <a:r>
              <a:rPr lang="en-US"/>
              <a:t> </a:t>
            </a:r>
            <a:r>
              <a:rPr lang="en-US" err="1"/>
              <a:t>å</a:t>
            </a:r>
            <a:r>
              <a:rPr lang="en-US"/>
              <a:t> </a:t>
            </a:r>
            <a:r>
              <a:rPr lang="en-US" err="1"/>
              <a:t>få</a:t>
            </a:r>
            <a:r>
              <a:rPr lang="en-US"/>
              <a:t> </a:t>
            </a:r>
            <a:r>
              <a:rPr lang="en-US" err="1"/>
              <a:t>i</a:t>
            </a:r>
            <a:r>
              <a:rPr lang="en-US"/>
              <a:t> </a:t>
            </a:r>
            <a:r>
              <a:rPr lang="en-US" err="1"/>
              <a:t>jobb</a:t>
            </a:r>
            <a:endParaRPr lang="en-US"/>
          </a:p>
          <a:p>
            <a:endParaRPr lang="en-US" b="1"/>
          </a:p>
          <a:p>
            <a:r>
              <a:rPr lang="en-US" b="1" err="1"/>
              <a:t>Viktigste</a:t>
            </a:r>
            <a:r>
              <a:rPr lang="en-US" b="1"/>
              <a:t> </a:t>
            </a:r>
            <a:r>
              <a:rPr lang="en-US" b="1" err="1"/>
              <a:t>å</a:t>
            </a:r>
            <a:r>
              <a:rPr lang="en-US" b="1"/>
              <a:t> </a:t>
            </a:r>
            <a:r>
              <a:rPr lang="en-US" b="1" err="1"/>
              <a:t>huske</a:t>
            </a:r>
            <a:r>
              <a:rPr lang="en-US" b="1"/>
              <a:t>: </a:t>
            </a:r>
          </a:p>
          <a:p>
            <a:pPr marL="457200" lvl="1" indent="0">
              <a:buNone/>
            </a:pPr>
            <a:r>
              <a:rPr lang="nb-NO" b="1"/>
              <a:t>Det blir lettere å sammenlikne mellom ulike fylker, avtaler og tiltak </a:t>
            </a:r>
            <a:endParaRPr lang="en-US"/>
          </a:p>
          <a:p>
            <a:endParaRPr lang="nb-NO"/>
          </a:p>
        </p:txBody>
      </p:sp>
    </p:spTree>
    <p:extLst>
      <p:ext uri="{BB962C8B-B14F-4D97-AF65-F5344CB8AC3E}">
        <p14:creationId xmlns:p14="http://schemas.microsoft.com/office/powerpoint/2010/main" val="2461651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91A80F7-30E0-06D1-AB5E-63141DD5BCBB}"/>
              </a:ext>
            </a:extLst>
          </p:cNvPr>
          <p:cNvSpPr>
            <a:spLocks noGrp="1"/>
          </p:cNvSpPr>
          <p:nvPr>
            <p:ph type="title"/>
          </p:nvPr>
        </p:nvSpPr>
        <p:spPr/>
        <p:txBody>
          <a:bodyPr/>
          <a:lstStyle/>
          <a:p>
            <a:r>
              <a:rPr lang="nb-NO"/>
              <a:t>Arbeidsindikator – </a:t>
            </a:r>
            <a:r>
              <a:rPr lang="nb-NO" err="1"/>
              <a:t>Atid</a:t>
            </a:r>
            <a:r>
              <a:rPr lang="nb-NO"/>
              <a:t> 12 - Oppfølgingstiltaket</a:t>
            </a:r>
          </a:p>
        </p:txBody>
      </p:sp>
      <p:pic>
        <p:nvPicPr>
          <p:cNvPr id="7" name="Plassholder for innhold 6">
            <a:extLst>
              <a:ext uri="{FF2B5EF4-FFF2-40B4-BE49-F238E27FC236}">
                <a16:creationId xmlns:a16="http://schemas.microsoft.com/office/drawing/2014/main" id="{5AC8DB8F-B4A2-67EF-F057-E9ABA9197B9A}"/>
              </a:ext>
            </a:extLst>
          </p:cNvPr>
          <p:cNvPicPr>
            <a:picLocks noGrp="1" noChangeAspect="1"/>
          </p:cNvPicPr>
          <p:nvPr>
            <p:ph idx="1"/>
          </p:nvPr>
        </p:nvPicPr>
        <p:blipFill>
          <a:blip r:embed="rId3"/>
          <a:stretch>
            <a:fillRect/>
          </a:stretch>
        </p:blipFill>
        <p:spPr>
          <a:xfrm>
            <a:off x="830640" y="1747777"/>
            <a:ext cx="9158312" cy="4074289"/>
          </a:xfrm>
          <a:prstGeom prst="rect">
            <a:avLst/>
          </a:prstGeom>
        </p:spPr>
      </p:pic>
    </p:spTree>
    <p:extLst>
      <p:ext uri="{BB962C8B-B14F-4D97-AF65-F5344CB8AC3E}">
        <p14:creationId xmlns:p14="http://schemas.microsoft.com/office/powerpoint/2010/main" val="1632149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C105721-FA78-F1D4-8A49-B692DC52E239}"/>
              </a:ext>
            </a:extLst>
          </p:cNvPr>
          <p:cNvSpPr>
            <a:spLocks noGrp="1"/>
          </p:cNvSpPr>
          <p:nvPr>
            <p:ph type="title"/>
          </p:nvPr>
        </p:nvSpPr>
        <p:spPr>
          <a:xfrm>
            <a:off x="838200" y="482400"/>
            <a:ext cx="10515600" cy="1072080"/>
          </a:xfrm>
        </p:spPr>
        <p:txBody>
          <a:bodyPr anchor="ctr">
            <a:normAutofit/>
          </a:bodyPr>
          <a:lstStyle/>
          <a:p>
            <a:r>
              <a:rPr lang="nb-NO"/>
              <a:t>Indikatoren for Oppfølging – </a:t>
            </a:r>
            <a:r>
              <a:rPr lang="nb-NO" err="1"/>
              <a:t>Atid</a:t>
            </a:r>
            <a:r>
              <a:rPr lang="nb-NO"/>
              <a:t> 12</a:t>
            </a:r>
          </a:p>
        </p:txBody>
      </p:sp>
      <p:pic>
        <p:nvPicPr>
          <p:cNvPr id="9" name="Plassholder for innhold 8">
            <a:extLst>
              <a:ext uri="{FF2B5EF4-FFF2-40B4-BE49-F238E27FC236}">
                <a16:creationId xmlns:a16="http://schemas.microsoft.com/office/drawing/2014/main" id="{73DCE5A0-ABFE-8335-3088-35978D26777B}"/>
              </a:ext>
            </a:extLst>
          </p:cNvPr>
          <p:cNvPicPr>
            <a:picLocks noGrp="1" noChangeAspect="1"/>
          </p:cNvPicPr>
          <p:nvPr>
            <p:ph idx="1"/>
          </p:nvPr>
        </p:nvPicPr>
        <p:blipFill>
          <a:blip r:embed="rId3"/>
          <a:stretch>
            <a:fillRect/>
          </a:stretch>
        </p:blipFill>
        <p:spPr>
          <a:xfrm>
            <a:off x="1287894" y="1825625"/>
            <a:ext cx="9616212" cy="4351338"/>
          </a:xfrm>
          <a:prstGeom prst="rect">
            <a:avLst/>
          </a:prstGeom>
          <a:noFill/>
        </p:spPr>
      </p:pic>
    </p:spTree>
    <p:extLst>
      <p:ext uri="{BB962C8B-B14F-4D97-AF65-F5344CB8AC3E}">
        <p14:creationId xmlns:p14="http://schemas.microsoft.com/office/powerpoint/2010/main" val="11816780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7E15D3-6053-F583-DE21-019E1E63D567}"/>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98E919CA-0292-525D-34D7-8915999D5F1C}"/>
              </a:ext>
            </a:extLst>
          </p:cNvPr>
          <p:cNvSpPr>
            <a:spLocks noGrp="1"/>
          </p:cNvSpPr>
          <p:nvPr>
            <p:ph type="title"/>
          </p:nvPr>
        </p:nvSpPr>
        <p:spPr/>
        <p:txBody>
          <a:bodyPr/>
          <a:lstStyle/>
          <a:p>
            <a:r>
              <a:rPr lang="nb-NO"/>
              <a:t>Alle fylker – </a:t>
            </a:r>
            <a:r>
              <a:rPr lang="nb-NO" err="1"/>
              <a:t>Atid</a:t>
            </a:r>
            <a:r>
              <a:rPr lang="nb-NO"/>
              <a:t> 12 - Oppfølging</a:t>
            </a:r>
          </a:p>
        </p:txBody>
      </p:sp>
      <p:pic>
        <p:nvPicPr>
          <p:cNvPr id="5" name="Plassholder for innhold 4">
            <a:extLst>
              <a:ext uri="{FF2B5EF4-FFF2-40B4-BE49-F238E27FC236}">
                <a16:creationId xmlns:a16="http://schemas.microsoft.com/office/drawing/2014/main" id="{C90B389B-6C81-07FD-12DD-92F80B5EFB87}"/>
              </a:ext>
            </a:extLst>
          </p:cNvPr>
          <p:cNvPicPr>
            <a:picLocks noGrp="1" noChangeAspect="1"/>
          </p:cNvPicPr>
          <p:nvPr>
            <p:ph idx="1"/>
          </p:nvPr>
        </p:nvPicPr>
        <p:blipFill>
          <a:blip r:embed="rId3"/>
          <a:stretch>
            <a:fillRect/>
          </a:stretch>
        </p:blipFill>
        <p:spPr>
          <a:xfrm>
            <a:off x="772617" y="2226833"/>
            <a:ext cx="11295528" cy="3765176"/>
          </a:xfrm>
        </p:spPr>
      </p:pic>
    </p:spTree>
    <p:extLst>
      <p:ext uri="{BB962C8B-B14F-4D97-AF65-F5344CB8AC3E}">
        <p14:creationId xmlns:p14="http://schemas.microsoft.com/office/powerpoint/2010/main" val="28514648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519FD85-D6D0-9035-DA03-C7F4DB45A591}"/>
              </a:ext>
            </a:extLst>
          </p:cNvPr>
          <p:cNvSpPr>
            <a:spLocks noGrp="1"/>
          </p:cNvSpPr>
          <p:nvPr>
            <p:ph type="title"/>
          </p:nvPr>
        </p:nvSpPr>
        <p:spPr/>
        <p:txBody>
          <a:bodyPr/>
          <a:lstStyle/>
          <a:p>
            <a:r>
              <a:rPr lang="nb-NO"/>
              <a:t>Oppfølgingstiltaket – </a:t>
            </a:r>
            <a:r>
              <a:rPr lang="nb-NO" err="1"/>
              <a:t>Atid</a:t>
            </a:r>
            <a:r>
              <a:rPr lang="nb-NO"/>
              <a:t> 12 – Sammenlikne to fylker</a:t>
            </a:r>
          </a:p>
        </p:txBody>
      </p:sp>
      <p:pic>
        <p:nvPicPr>
          <p:cNvPr id="5" name="Plassholder for innhold 4">
            <a:extLst>
              <a:ext uri="{FF2B5EF4-FFF2-40B4-BE49-F238E27FC236}">
                <a16:creationId xmlns:a16="http://schemas.microsoft.com/office/drawing/2014/main" id="{9756E907-426A-46FC-C517-193413D867FA}"/>
              </a:ext>
            </a:extLst>
          </p:cNvPr>
          <p:cNvPicPr>
            <a:picLocks noGrp="1" noChangeAspect="1"/>
          </p:cNvPicPr>
          <p:nvPr>
            <p:ph idx="1"/>
          </p:nvPr>
        </p:nvPicPr>
        <p:blipFill>
          <a:blip r:embed="rId3"/>
          <a:stretch>
            <a:fillRect/>
          </a:stretch>
        </p:blipFill>
        <p:spPr>
          <a:xfrm>
            <a:off x="224961" y="1554480"/>
            <a:ext cx="11128839" cy="4232862"/>
          </a:xfrm>
          <a:prstGeom prst="rect">
            <a:avLst/>
          </a:prstGeom>
        </p:spPr>
      </p:pic>
    </p:spTree>
    <p:extLst>
      <p:ext uri="{BB962C8B-B14F-4D97-AF65-F5344CB8AC3E}">
        <p14:creationId xmlns:p14="http://schemas.microsoft.com/office/powerpoint/2010/main" val="26291180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3D0C8-0B63-D5C4-D25B-AA12C85745F3}"/>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6E1A16AD-971F-5CD4-FACE-29C4CD206F1C}"/>
              </a:ext>
            </a:extLst>
          </p:cNvPr>
          <p:cNvSpPr>
            <a:spLocks noGrp="1"/>
          </p:cNvSpPr>
          <p:nvPr>
            <p:ph type="title"/>
          </p:nvPr>
        </p:nvSpPr>
        <p:spPr>
          <a:xfrm>
            <a:off x="838200" y="482400"/>
            <a:ext cx="10515600" cy="1072080"/>
          </a:xfrm>
        </p:spPr>
        <p:txBody>
          <a:bodyPr anchor="ctr">
            <a:normAutofit/>
          </a:bodyPr>
          <a:lstStyle/>
          <a:p>
            <a:r>
              <a:rPr lang="nb-NO"/>
              <a:t>Sammenlikne liknende tiltak – </a:t>
            </a:r>
            <a:r>
              <a:rPr lang="nb-NO" err="1"/>
              <a:t>Atid</a:t>
            </a:r>
            <a:r>
              <a:rPr lang="nb-NO"/>
              <a:t> 12</a:t>
            </a:r>
          </a:p>
        </p:txBody>
      </p:sp>
      <p:pic>
        <p:nvPicPr>
          <p:cNvPr id="7" name="Plassholder for innhold 6">
            <a:extLst>
              <a:ext uri="{FF2B5EF4-FFF2-40B4-BE49-F238E27FC236}">
                <a16:creationId xmlns:a16="http://schemas.microsoft.com/office/drawing/2014/main" id="{C87ED395-9837-9608-2696-609870BC8922}"/>
              </a:ext>
            </a:extLst>
          </p:cNvPr>
          <p:cNvPicPr>
            <a:picLocks noGrp="1" noChangeAspect="1"/>
          </p:cNvPicPr>
          <p:nvPr>
            <p:ph idx="1"/>
          </p:nvPr>
        </p:nvPicPr>
        <p:blipFill>
          <a:blip r:embed="rId3"/>
          <a:stretch>
            <a:fillRect/>
          </a:stretch>
        </p:blipFill>
        <p:spPr>
          <a:xfrm>
            <a:off x="1586840" y="1825625"/>
            <a:ext cx="9018319" cy="4351338"/>
          </a:xfrm>
          <a:prstGeom prst="rect">
            <a:avLst/>
          </a:prstGeom>
          <a:noFill/>
        </p:spPr>
      </p:pic>
    </p:spTree>
    <p:extLst>
      <p:ext uri="{BB962C8B-B14F-4D97-AF65-F5344CB8AC3E}">
        <p14:creationId xmlns:p14="http://schemas.microsoft.com/office/powerpoint/2010/main" val="25452954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9FB8233-AAF1-633C-1326-7025FF3555BE}"/>
              </a:ext>
            </a:extLst>
          </p:cNvPr>
          <p:cNvSpPr>
            <a:spLocks noGrp="1"/>
          </p:cNvSpPr>
          <p:nvPr>
            <p:ph type="title"/>
          </p:nvPr>
        </p:nvSpPr>
        <p:spPr/>
        <p:txBody>
          <a:bodyPr/>
          <a:lstStyle/>
          <a:p>
            <a:r>
              <a:rPr lang="nb-NO">
                <a:latin typeface="Arial"/>
                <a:cs typeface="Arial"/>
              </a:rPr>
              <a:t>Arbeidsindikatoren på avtalenivå</a:t>
            </a:r>
          </a:p>
        </p:txBody>
      </p:sp>
      <p:sp>
        <p:nvSpPr>
          <p:cNvPr id="3" name="Plassholder for innhold 2">
            <a:extLst>
              <a:ext uri="{FF2B5EF4-FFF2-40B4-BE49-F238E27FC236}">
                <a16:creationId xmlns:a16="http://schemas.microsoft.com/office/drawing/2014/main" id="{AB0D4BB4-2A1C-FAF2-1D3D-7B170531F38B}"/>
              </a:ext>
            </a:extLst>
          </p:cNvPr>
          <p:cNvSpPr>
            <a:spLocks noGrp="1"/>
          </p:cNvSpPr>
          <p:nvPr>
            <p:ph idx="1"/>
          </p:nvPr>
        </p:nvSpPr>
        <p:spPr/>
        <p:txBody>
          <a:bodyPr vert="horz" lIns="91440" tIns="45720" rIns="91440" bIns="45720" rtlCol="0" anchor="t">
            <a:normAutofit/>
          </a:bodyPr>
          <a:lstStyle/>
          <a:p>
            <a:r>
              <a:rPr lang="nb-NO">
                <a:latin typeface="Arial"/>
                <a:cs typeface="Arial"/>
              </a:rPr>
              <a:t>Indikatorresultatene på avtalenivå viser overgangen til arbeid for personene som har deltatt på den gitte avtalen på måletidspunktet, kontrollert for alle variablene i indikatormodellen. </a:t>
            </a:r>
          </a:p>
          <a:p>
            <a:r>
              <a:rPr lang="nb-NO"/>
              <a:t>Dette er viktig kunnskap særlig i vårt arbeid for å forbedre resultatene. Ved bruk av arbeidsindikatoren kan Nav identifisere avtaler med gode resultater, og lære av disse for å arbeide mer målrettet med å forbedre resultatene hos andre leverandører. </a:t>
            </a:r>
          </a:p>
          <a:p>
            <a:r>
              <a:rPr lang="nb-NO"/>
              <a:t>Indikatorresultatene er også et viktig bidrag i Nav-kontorenes arbeid med å sette sammen en hensiktsmessig tiltaksportefølje.</a:t>
            </a:r>
          </a:p>
        </p:txBody>
      </p:sp>
    </p:spTree>
    <p:extLst>
      <p:ext uri="{BB962C8B-B14F-4D97-AF65-F5344CB8AC3E}">
        <p14:creationId xmlns:p14="http://schemas.microsoft.com/office/powerpoint/2010/main" val="1869704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B375333-C82D-466B-4398-358B36AC8BC6}"/>
              </a:ext>
            </a:extLst>
          </p:cNvPr>
          <p:cNvSpPr>
            <a:spLocks noGrp="1"/>
          </p:cNvSpPr>
          <p:nvPr>
            <p:ph type="title"/>
          </p:nvPr>
        </p:nvSpPr>
        <p:spPr>
          <a:xfrm>
            <a:off x="838200" y="482400"/>
            <a:ext cx="10515600" cy="1072080"/>
          </a:xfrm>
        </p:spPr>
        <p:txBody>
          <a:bodyPr anchor="ctr">
            <a:normAutofit/>
          </a:bodyPr>
          <a:lstStyle/>
          <a:p>
            <a:r>
              <a:rPr lang="nb-NO"/>
              <a:t>Ting å huske på</a:t>
            </a:r>
          </a:p>
        </p:txBody>
      </p:sp>
      <p:graphicFrame>
        <p:nvGraphicFramePr>
          <p:cNvPr id="5" name="Plassholder for innhold 2">
            <a:extLst>
              <a:ext uri="{FF2B5EF4-FFF2-40B4-BE49-F238E27FC236}">
                <a16:creationId xmlns:a16="http://schemas.microsoft.com/office/drawing/2014/main" id="{A8A0BEB2-2685-02D3-43E7-ABD61C88CFCC}"/>
              </a:ext>
            </a:extLst>
          </p:cNvPr>
          <p:cNvGraphicFramePr>
            <a:graphicFrameLocks noGrp="1"/>
          </p:cNvGraphicFramePr>
          <p:nvPr>
            <p:ph idx="1"/>
            <p:extLst>
              <p:ext uri="{D42A27DB-BD31-4B8C-83A1-F6EECF244321}">
                <p14:modId xmlns:p14="http://schemas.microsoft.com/office/powerpoint/2010/main" val="423469536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631821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7CAF134-31D0-DECF-74CE-37C8F7AB3D30}"/>
              </a:ext>
            </a:extLst>
          </p:cNvPr>
          <p:cNvSpPr>
            <a:spLocks noGrp="1"/>
          </p:cNvSpPr>
          <p:nvPr>
            <p:ph type="title"/>
          </p:nvPr>
        </p:nvSpPr>
        <p:spPr/>
        <p:txBody>
          <a:bodyPr>
            <a:normAutofit fontScale="90000"/>
          </a:bodyPr>
          <a:lstStyle/>
          <a:p>
            <a:r>
              <a:rPr lang="nb-NO"/>
              <a:t>Arbeidsmarkedstiltakene som er i avtalevisningen  </a:t>
            </a:r>
            <a:br>
              <a:rPr lang="nb-NO"/>
            </a:br>
            <a:br>
              <a:rPr lang="nb-NO"/>
            </a:br>
            <a:r>
              <a:rPr lang="nb-NO"/>
              <a:t>Gruppetiltak hvor Nav har inngått avtale med en tiltaksleverandør</a:t>
            </a:r>
          </a:p>
        </p:txBody>
      </p:sp>
      <p:sp>
        <p:nvSpPr>
          <p:cNvPr id="3" name="Plassholder for innhold 2">
            <a:extLst>
              <a:ext uri="{FF2B5EF4-FFF2-40B4-BE49-F238E27FC236}">
                <a16:creationId xmlns:a16="http://schemas.microsoft.com/office/drawing/2014/main" id="{681B7C13-61F2-8228-3AC4-8E1A35734CCD}"/>
              </a:ext>
            </a:extLst>
          </p:cNvPr>
          <p:cNvSpPr>
            <a:spLocks noGrp="1"/>
          </p:cNvSpPr>
          <p:nvPr>
            <p:ph idx="1"/>
          </p:nvPr>
        </p:nvSpPr>
        <p:spPr/>
        <p:txBody>
          <a:bodyPr>
            <a:normAutofit/>
          </a:bodyPr>
          <a:lstStyle/>
          <a:p>
            <a:r>
              <a:rPr lang="nb-NO" sz="3200"/>
              <a:t>Oppfølging</a:t>
            </a:r>
          </a:p>
          <a:p>
            <a:r>
              <a:rPr lang="nb-NO" sz="3200"/>
              <a:t>AFT</a:t>
            </a:r>
          </a:p>
          <a:p>
            <a:r>
              <a:rPr lang="nb-NO" sz="3200"/>
              <a:t>AMO Gruppe</a:t>
            </a:r>
          </a:p>
          <a:p>
            <a:r>
              <a:rPr lang="nb-NO" sz="3200"/>
              <a:t>ARR</a:t>
            </a:r>
          </a:p>
          <a:p>
            <a:r>
              <a:rPr lang="nb-NO" sz="3200"/>
              <a:t>Avklaring</a:t>
            </a:r>
          </a:p>
          <a:p>
            <a:r>
              <a:rPr lang="nb-NO" sz="3200"/>
              <a:t>Digitalt jobbsøkerkurs (digitalt oppfølgingstiltak)</a:t>
            </a:r>
          </a:p>
          <a:p>
            <a:r>
              <a:rPr lang="nb-NO" sz="3200"/>
              <a:t>Jobbklubb</a:t>
            </a:r>
          </a:p>
        </p:txBody>
      </p:sp>
      <p:sp>
        <p:nvSpPr>
          <p:cNvPr id="6" name="Pil: høyre 5">
            <a:extLst>
              <a:ext uri="{FF2B5EF4-FFF2-40B4-BE49-F238E27FC236}">
                <a16:creationId xmlns:a16="http://schemas.microsoft.com/office/drawing/2014/main" id="{A44AACAA-3643-75B4-67A5-7EBC2769C934}"/>
              </a:ext>
            </a:extLst>
          </p:cNvPr>
          <p:cNvSpPr/>
          <p:nvPr/>
        </p:nvSpPr>
        <p:spPr>
          <a:xfrm>
            <a:off x="3067" y="963105"/>
            <a:ext cx="978408"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2267090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6081128-EABB-7F4B-A3D2-07DA5F231768}"/>
              </a:ext>
            </a:extLst>
          </p:cNvPr>
          <p:cNvSpPr>
            <a:spLocks noGrp="1"/>
          </p:cNvSpPr>
          <p:nvPr>
            <p:ph idx="1"/>
          </p:nvPr>
        </p:nvSpPr>
        <p:spPr>
          <a:xfrm>
            <a:off x="838200" y="2153657"/>
            <a:ext cx="6157404" cy="4006829"/>
          </a:xfrm>
        </p:spPr>
        <p:txBody>
          <a:bodyPr vert="horz" lIns="91440" tIns="45720" rIns="91440" bIns="45720" rtlCol="0" anchor="t">
            <a:normAutofit/>
          </a:bodyPr>
          <a:lstStyle/>
          <a:p>
            <a:pPr>
              <a:spcBef>
                <a:spcPts val="400"/>
              </a:spcBef>
              <a:spcAft>
                <a:spcPts val="600"/>
              </a:spcAft>
            </a:pPr>
            <a:r>
              <a:rPr lang="nb-NO" sz="1800">
                <a:latin typeface="Avenir Next LT Pro" panose="020B0504020202020204" pitchFamily="34" charset="0"/>
                <a:cs typeface="Times New Roman"/>
              </a:rPr>
              <a:t>Formål om å innhente et solid kunnskapsgrunnlag</a:t>
            </a:r>
          </a:p>
          <a:p>
            <a:pPr lvl="1">
              <a:spcBef>
                <a:spcPts val="400"/>
              </a:spcBef>
              <a:spcAft>
                <a:spcPts val="600"/>
              </a:spcAft>
            </a:pPr>
            <a:r>
              <a:rPr lang="nb-NO" sz="1400">
                <a:latin typeface="Avenir Next LT Pro" panose="020B0504020202020204" pitchFamily="34" charset="0"/>
                <a:cs typeface="Times New Roman"/>
              </a:rPr>
              <a:t>Gjennomgang av forskning </a:t>
            </a:r>
            <a:endParaRPr lang="nb-NO" sz="1400">
              <a:latin typeface="Avenir Next LT Pro" panose="020B0504020202020204" pitchFamily="34" charset="0"/>
              <a:cs typeface="Times New Roman" panose="02020603050405020304" pitchFamily="18" charset="0"/>
            </a:endParaRPr>
          </a:p>
          <a:p>
            <a:pPr lvl="1">
              <a:spcBef>
                <a:spcPts val="400"/>
              </a:spcBef>
              <a:spcAft>
                <a:spcPts val="600"/>
              </a:spcAft>
            </a:pPr>
            <a:r>
              <a:rPr lang="nb-NO" sz="1400">
                <a:latin typeface="Avenir Next LT Pro" panose="020B0504020202020204" pitchFamily="34" charset="0"/>
                <a:cs typeface="Times New Roman"/>
              </a:rPr>
              <a:t>Erfaringer fra andre sektorer </a:t>
            </a:r>
          </a:p>
          <a:p>
            <a:pPr lvl="1">
              <a:spcBef>
                <a:spcPts val="400"/>
              </a:spcBef>
              <a:spcAft>
                <a:spcPts val="600"/>
              </a:spcAft>
            </a:pPr>
            <a:r>
              <a:rPr lang="nb-NO" sz="1400">
                <a:latin typeface="Avenir Next LT Pro" panose="020B0504020202020204" pitchFamily="34" charset="0"/>
                <a:cs typeface="Times New Roman"/>
              </a:rPr>
              <a:t>Erfaringer fra arbeidsmarkedsetater i andre land </a:t>
            </a:r>
          </a:p>
          <a:p>
            <a:pPr lvl="1">
              <a:spcBef>
                <a:spcPts val="400"/>
              </a:spcBef>
              <a:spcAft>
                <a:spcPts val="600"/>
              </a:spcAft>
            </a:pPr>
            <a:r>
              <a:rPr lang="nb-NO" sz="1400">
                <a:latin typeface="Avenir Next LT Pro" panose="020B0504020202020204" pitchFamily="34" charset="0"/>
                <a:cs typeface="Times New Roman"/>
              </a:rPr>
              <a:t>Kunnskapsbasert anbefaling</a:t>
            </a:r>
            <a:br>
              <a:rPr lang="nb-NO" sz="1400" b="1">
                <a:latin typeface="Avenir Next LT Pro" panose="020B0504020202020204" pitchFamily="34" charset="0"/>
                <a:cs typeface="Times New Roman"/>
              </a:rPr>
            </a:br>
            <a:endParaRPr lang="nb-NO" sz="1400" b="1">
              <a:latin typeface="Avenir Next LT Pro" panose="020B0504020202020204" pitchFamily="34" charset="0"/>
              <a:cs typeface="Times New Roman" panose="02020603050405020304" pitchFamily="18" charset="0"/>
            </a:endParaRPr>
          </a:p>
          <a:p>
            <a:pPr>
              <a:spcBef>
                <a:spcPts val="400"/>
              </a:spcBef>
              <a:spcAft>
                <a:spcPts val="600"/>
              </a:spcAft>
            </a:pPr>
            <a:r>
              <a:rPr lang="nb-NO" sz="1800">
                <a:latin typeface="Avenir Next LT Pro" panose="020B0504020202020204" pitchFamily="34" charset="0"/>
                <a:cs typeface="Times New Roman"/>
              </a:rPr>
              <a:t>Resulterte i: </a:t>
            </a:r>
          </a:p>
          <a:p>
            <a:pPr lvl="1">
              <a:spcBef>
                <a:spcPts val="400"/>
              </a:spcBef>
              <a:spcAft>
                <a:spcPts val="600"/>
              </a:spcAft>
            </a:pPr>
            <a:r>
              <a:rPr lang="nb-NO" sz="1400">
                <a:latin typeface="Avenir Next LT Pro" panose="020B0504020202020204" pitchFamily="34" charset="0"/>
                <a:cs typeface="Times New Roman" panose="02020603050405020304" pitchFamily="18" charset="0"/>
              </a:rPr>
              <a:t>Etablering av en bredt sammensatt arbeidsgruppe – i regi av Kunnskapsavdelingen ved direktoratet</a:t>
            </a:r>
          </a:p>
          <a:p>
            <a:pPr lvl="1">
              <a:spcBef>
                <a:spcPts val="400"/>
              </a:spcBef>
              <a:spcAft>
                <a:spcPts val="600"/>
              </a:spcAft>
            </a:pPr>
            <a:r>
              <a:rPr lang="nb-NO" sz="1400" b="1">
                <a:latin typeface="Avenir Next LT Pro" panose="020B0504020202020204" pitchFamily="34" charset="0"/>
                <a:cs typeface="Times New Roman" panose="02020603050405020304" pitchFamily="18" charset="0"/>
              </a:rPr>
              <a:t>Utarbeidelsen av en ny indikator</a:t>
            </a:r>
            <a:r>
              <a:rPr lang="nb-NO" sz="1400">
                <a:latin typeface="Avenir Next LT Pro" panose="020B0504020202020204" pitchFamily="34" charset="0"/>
                <a:cs typeface="Times New Roman" panose="02020603050405020304" pitchFamily="18" charset="0"/>
              </a:rPr>
              <a:t> som måler arbeidslivsdeltakelse («Arbeidsindikator»), basert på anbefalingene fra Oslo </a:t>
            </a:r>
            <a:r>
              <a:rPr lang="nb-NO" sz="1400" err="1">
                <a:latin typeface="Avenir Next LT Pro" panose="020B0504020202020204" pitchFamily="34" charset="0"/>
                <a:cs typeface="Times New Roman" panose="02020603050405020304" pitchFamily="18" charset="0"/>
              </a:rPr>
              <a:t>Economics</a:t>
            </a:r>
            <a:r>
              <a:rPr lang="nb-NO" sz="1400">
                <a:latin typeface="Avenir Next LT Pro" panose="020B0504020202020204" pitchFamily="34" charset="0"/>
                <a:cs typeface="Times New Roman" panose="02020603050405020304" pitchFamily="18" charset="0"/>
              </a:rPr>
              <a:t> og </a:t>
            </a:r>
            <a:r>
              <a:rPr lang="nb-NO" sz="1400" err="1">
                <a:latin typeface="Avenir Next LT Pro" panose="020B0504020202020204" pitchFamily="34" charset="0"/>
                <a:cs typeface="Times New Roman" panose="02020603050405020304" pitchFamily="18" charset="0"/>
              </a:rPr>
              <a:t>Frischsenteret</a:t>
            </a:r>
            <a:endParaRPr lang="nb-NO" sz="1400">
              <a:latin typeface="Avenir Next LT Pro" panose="020B0504020202020204" pitchFamily="34" charset="0"/>
              <a:cs typeface="Times New Roman" panose="02020603050405020304" pitchFamily="18" charset="0"/>
            </a:endParaRPr>
          </a:p>
          <a:p>
            <a:pPr marL="0" indent="0">
              <a:spcBef>
                <a:spcPts val="400"/>
              </a:spcBef>
              <a:spcAft>
                <a:spcPts val="600"/>
              </a:spcAft>
              <a:buNone/>
            </a:pPr>
            <a:endParaRPr lang="nb-NO" sz="1200" b="1">
              <a:latin typeface="Avenir Next LT Pro" panose="020B0504020202020204" pitchFamily="34" charset="0"/>
            </a:endParaRPr>
          </a:p>
          <a:p>
            <a:pPr marL="0" indent="0">
              <a:spcBef>
                <a:spcPts val="400"/>
              </a:spcBef>
              <a:spcAft>
                <a:spcPts val="600"/>
              </a:spcAft>
              <a:buNone/>
            </a:pPr>
            <a:endParaRPr lang="nb-NO" sz="1200" b="1">
              <a:latin typeface="Avenir Next LT Pro" panose="020B0504020202020204" pitchFamily="34" charset="0"/>
            </a:endParaRPr>
          </a:p>
          <a:p>
            <a:pPr marL="0" indent="0">
              <a:spcBef>
                <a:spcPts val="400"/>
              </a:spcBef>
              <a:spcAft>
                <a:spcPts val="600"/>
              </a:spcAft>
              <a:buNone/>
            </a:pPr>
            <a:endParaRPr lang="en-NO" sz="1200" b="1">
              <a:latin typeface="Avenir Next LT Pro" panose="020B0504020202020204" pitchFamily="34" charset="0"/>
            </a:endParaRPr>
          </a:p>
        </p:txBody>
      </p:sp>
      <p:sp>
        <p:nvSpPr>
          <p:cNvPr id="4" name="Title 3">
            <a:extLst>
              <a:ext uri="{FF2B5EF4-FFF2-40B4-BE49-F238E27FC236}">
                <a16:creationId xmlns:a16="http://schemas.microsoft.com/office/drawing/2014/main" id="{A1210111-1F05-534C-A7E4-A4797593D282}"/>
              </a:ext>
            </a:extLst>
          </p:cNvPr>
          <p:cNvSpPr>
            <a:spLocks noGrp="1"/>
          </p:cNvSpPr>
          <p:nvPr>
            <p:ph type="title"/>
          </p:nvPr>
        </p:nvSpPr>
        <p:spPr>
          <a:xfrm>
            <a:off x="838201" y="482400"/>
            <a:ext cx="6157404" cy="1072080"/>
          </a:xfrm>
        </p:spPr>
        <p:txBody>
          <a:bodyPr>
            <a:normAutofit/>
          </a:bodyPr>
          <a:lstStyle/>
          <a:p>
            <a:pPr>
              <a:lnSpc>
                <a:spcPct val="120000"/>
              </a:lnSpc>
              <a:defRPr/>
            </a:pPr>
            <a:r>
              <a:rPr lang="nb-NO" sz="2400" b="1">
                <a:effectLst/>
                <a:latin typeface="Avenir Next LT Pro" panose="020B0504020202020204" pitchFamily="34" charset="0"/>
                <a:ea typeface="Times New Roman" panose="02020603050405020304" pitchFamily="18" charset="0"/>
                <a:cs typeface="Times New Roman"/>
              </a:rPr>
              <a:t>Forskningsprosjekt gjennomført av </a:t>
            </a:r>
            <a:br>
              <a:rPr lang="nb-NO" sz="2400" b="1">
                <a:effectLst/>
                <a:latin typeface="Avenir Next LT Pro" panose="020B0504020202020204" pitchFamily="34" charset="0"/>
                <a:ea typeface="Times New Roman" panose="02020603050405020304" pitchFamily="18" charset="0"/>
                <a:cs typeface="Times New Roman"/>
              </a:rPr>
            </a:br>
            <a:r>
              <a:rPr lang="nb-NO" sz="2400" b="1">
                <a:effectLst/>
                <a:latin typeface="Avenir Next LT Pro" panose="020B0504020202020204" pitchFamily="34" charset="0"/>
                <a:ea typeface="Times New Roman" panose="02020603050405020304" pitchFamily="18" charset="0"/>
                <a:cs typeface="Times New Roman"/>
              </a:rPr>
              <a:t>Oslo Economics og Frischsenteret</a:t>
            </a:r>
            <a:endParaRPr lang="nb-NO" sz="2400">
              <a:latin typeface="Avenir Next LT Pro" panose="020B0504020202020204" pitchFamily="34" charset="0"/>
            </a:endParaRPr>
          </a:p>
        </p:txBody>
      </p:sp>
      <p:pic>
        <p:nvPicPr>
          <p:cNvPr id="3" name="Bilde 2">
            <a:extLst>
              <a:ext uri="{FF2B5EF4-FFF2-40B4-BE49-F238E27FC236}">
                <a16:creationId xmlns:a16="http://schemas.microsoft.com/office/drawing/2014/main" id="{AC52A8A3-8D26-6A15-76C6-36112A8056C1}"/>
              </a:ext>
            </a:extLst>
          </p:cNvPr>
          <p:cNvPicPr>
            <a:picLocks noChangeAspect="1"/>
          </p:cNvPicPr>
          <p:nvPr/>
        </p:nvPicPr>
        <p:blipFill>
          <a:blip r:embed="rId3"/>
          <a:stretch>
            <a:fillRect/>
          </a:stretch>
        </p:blipFill>
        <p:spPr>
          <a:xfrm>
            <a:off x="7433732" y="1018440"/>
            <a:ext cx="3920068" cy="510279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801812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FD1F05D-4BC6-4547-BE97-FECC49BCB3ED}"/>
              </a:ext>
            </a:extLst>
          </p:cNvPr>
          <p:cNvSpPr>
            <a:spLocks noGrp="1"/>
          </p:cNvSpPr>
          <p:nvPr>
            <p:ph type="title"/>
          </p:nvPr>
        </p:nvSpPr>
        <p:spPr>
          <a:xfrm>
            <a:off x="838200" y="482400"/>
            <a:ext cx="10515600" cy="1072080"/>
          </a:xfrm>
        </p:spPr>
        <p:txBody>
          <a:bodyPr anchor="ctr">
            <a:normAutofit/>
          </a:bodyPr>
          <a:lstStyle/>
          <a:p>
            <a:r>
              <a:rPr lang="nb-NO"/>
              <a:t>Ulike gruppetiltak har ulike formål og resultatmål</a:t>
            </a:r>
          </a:p>
        </p:txBody>
      </p:sp>
      <p:graphicFrame>
        <p:nvGraphicFramePr>
          <p:cNvPr id="17" name="Plassholder for innhold 2">
            <a:extLst>
              <a:ext uri="{FF2B5EF4-FFF2-40B4-BE49-F238E27FC236}">
                <a16:creationId xmlns:a16="http://schemas.microsoft.com/office/drawing/2014/main" id="{AC99A581-96D4-2FF4-5C2D-393A35D1DE45}"/>
              </a:ext>
            </a:extLst>
          </p:cNvPr>
          <p:cNvGraphicFramePr>
            <a:graphicFrameLocks noGrp="1"/>
          </p:cNvGraphicFramePr>
          <p:nvPr>
            <p:ph idx="1"/>
            <p:extLst>
              <p:ext uri="{D42A27DB-BD31-4B8C-83A1-F6EECF244321}">
                <p14:modId xmlns:p14="http://schemas.microsoft.com/office/powerpoint/2010/main" val="4286697124"/>
              </p:ext>
            </p:extLst>
          </p:nvPr>
        </p:nvGraphicFramePr>
        <p:xfrm>
          <a:off x="838200" y="1825624"/>
          <a:ext cx="10515600" cy="47024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966315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854A91B1-916A-83F0-6E47-080782A60494}"/>
              </a:ext>
            </a:extLst>
          </p:cNvPr>
          <p:cNvSpPr>
            <a:spLocks noGrp="1"/>
          </p:cNvSpPr>
          <p:nvPr>
            <p:ph idx="1"/>
          </p:nvPr>
        </p:nvSpPr>
        <p:spPr>
          <a:xfrm>
            <a:off x="838200" y="1825625"/>
            <a:ext cx="5469835" cy="4351338"/>
          </a:xfrm>
        </p:spPr>
        <p:txBody>
          <a:bodyPr>
            <a:normAutofit/>
          </a:bodyPr>
          <a:lstStyle/>
          <a:p>
            <a:r>
              <a:rPr lang="nb-NO"/>
              <a:t>Resultatene i avtalene skal følges opp </a:t>
            </a:r>
            <a:r>
              <a:rPr lang="nb-NO" err="1"/>
              <a:t>iht</a:t>
            </a:r>
            <a:r>
              <a:rPr lang="nb-NO"/>
              <a:t> resultatmålet som er angitt i avtalen. </a:t>
            </a:r>
          </a:p>
          <a:p>
            <a:r>
              <a:rPr lang="nb-NO"/>
              <a:t>På flere av tiltakene vil arbeidsindikatoren fases inn som resultatmål i avtalene</a:t>
            </a:r>
          </a:p>
          <a:p>
            <a:r>
              <a:rPr lang="nb-NO"/>
              <a:t>Arbeidsindikatoren er uansett viktig </a:t>
            </a:r>
          </a:p>
        </p:txBody>
      </p:sp>
      <p:pic>
        <p:nvPicPr>
          <p:cNvPr id="5" name="Plassholder for bilde 4" descr="Forretningsperson på en datamaskin">
            <a:extLst>
              <a:ext uri="{FF2B5EF4-FFF2-40B4-BE49-F238E27FC236}">
                <a16:creationId xmlns:a16="http://schemas.microsoft.com/office/drawing/2014/main" id="{8DA91DFB-A476-D3C1-D0A9-48F1ABBC123A}"/>
              </a:ext>
            </a:extLst>
          </p:cNvPr>
          <p:cNvPicPr>
            <a:picLocks noGrp="1" noChangeAspect="1"/>
          </p:cNvPicPr>
          <p:nvPr>
            <p:ph type="pic" sz="quarter" idx="13"/>
          </p:nvPr>
        </p:nvPicPr>
        <p:blipFill>
          <a:blip r:embed="rId3"/>
          <a:srcRect l="25260" r="25260"/>
          <a:stretch>
            <a:fillRect/>
          </a:stretch>
        </p:blipFill>
        <p:spPr>
          <a:xfrm>
            <a:off x="6159500" y="0"/>
            <a:ext cx="6032500" cy="6858000"/>
          </a:xfrm>
        </p:spPr>
      </p:pic>
      <p:sp>
        <p:nvSpPr>
          <p:cNvPr id="2" name="Tittel 1">
            <a:extLst>
              <a:ext uri="{FF2B5EF4-FFF2-40B4-BE49-F238E27FC236}">
                <a16:creationId xmlns:a16="http://schemas.microsoft.com/office/drawing/2014/main" id="{A480C7E1-F9FD-0ED6-F0BA-55CAB1B3395D}"/>
              </a:ext>
            </a:extLst>
          </p:cNvPr>
          <p:cNvSpPr>
            <a:spLocks noGrp="1"/>
          </p:cNvSpPr>
          <p:nvPr>
            <p:ph type="title"/>
          </p:nvPr>
        </p:nvSpPr>
        <p:spPr>
          <a:xfrm>
            <a:off x="838200" y="482400"/>
            <a:ext cx="7362371" cy="1072080"/>
          </a:xfrm>
        </p:spPr>
        <p:txBody>
          <a:bodyPr anchor="ctr">
            <a:normAutofit/>
          </a:bodyPr>
          <a:lstStyle/>
          <a:p>
            <a:r>
              <a:rPr lang="nb-NO"/>
              <a:t>Oppfølging av leverandørene</a:t>
            </a:r>
          </a:p>
        </p:txBody>
      </p:sp>
    </p:spTree>
    <p:extLst>
      <p:ext uri="{BB962C8B-B14F-4D97-AF65-F5344CB8AC3E}">
        <p14:creationId xmlns:p14="http://schemas.microsoft.com/office/powerpoint/2010/main" val="14867695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AAB3B4F-0F26-94AE-D000-A5AAF0249396}"/>
              </a:ext>
            </a:extLst>
          </p:cNvPr>
          <p:cNvSpPr>
            <a:spLocks noGrp="1"/>
          </p:cNvSpPr>
          <p:nvPr>
            <p:ph type="title"/>
          </p:nvPr>
        </p:nvSpPr>
        <p:spPr>
          <a:xfrm>
            <a:off x="838200" y="482400"/>
            <a:ext cx="10515600" cy="1072080"/>
          </a:xfrm>
        </p:spPr>
        <p:txBody>
          <a:bodyPr anchor="ctr">
            <a:normAutofit/>
          </a:bodyPr>
          <a:lstStyle/>
          <a:p>
            <a:r>
              <a:rPr lang="nb-NO"/>
              <a:t>Resultater for en avtale – AFT </a:t>
            </a:r>
            <a:r>
              <a:rPr lang="nb-NO" err="1"/>
              <a:t>Atid</a:t>
            </a:r>
            <a:r>
              <a:rPr lang="nb-NO"/>
              <a:t> 12</a:t>
            </a:r>
          </a:p>
        </p:txBody>
      </p:sp>
      <p:pic>
        <p:nvPicPr>
          <p:cNvPr id="5" name="Plassholder for innhold 4">
            <a:extLst>
              <a:ext uri="{FF2B5EF4-FFF2-40B4-BE49-F238E27FC236}">
                <a16:creationId xmlns:a16="http://schemas.microsoft.com/office/drawing/2014/main" id="{097A45B0-A022-8DDF-2B0E-9811F2BB6CDC}"/>
              </a:ext>
            </a:extLst>
          </p:cNvPr>
          <p:cNvPicPr>
            <a:picLocks noGrp="1" noChangeAspect="1"/>
          </p:cNvPicPr>
          <p:nvPr>
            <p:ph idx="1"/>
          </p:nvPr>
        </p:nvPicPr>
        <p:blipFill>
          <a:blip r:embed="rId3"/>
          <a:stretch>
            <a:fillRect/>
          </a:stretch>
        </p:blipFill>
        <p:spPr>
          <a:xfrm>
            <a:off x="838200" y="2292509"/>
            <a:ext cx="10515600" cy="3417570"/>
          </a:xfrm>
          <a:prstGeom prst="rect">
            <a:avLst/>
          </a:prstGeom>
          <a:noFill/>
        </p:spPr>
      </p:pic>
    </p:spTree>
    <p:extLst>
      <p:ext uri="{BB962C8B-B14F-4D97-AF65-F5344CB8AC3E}">
        <p14:creationId xmlns:p14="http://schemas.microsoft.com/office/powerpoint/2010/main" val="23055112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3513721-F5F0-B94A-CAA3-2ADD6CBAB56A}"/>
              </a:ext>
            </a:extLst>
          </p:cNvPr>
          <p:cNvSpPr>
            <a:spLocks noGrp="1"/>
          </p:cNvSpPr>
          <p:nvPr>
            <p:ph type="title"/>
          </p:nvPr>
        </p:nvSpPr>
        <p:spPr>
          <a:xfrm>
            <a:off x="838200" y="482400"/>
            <a:ext cx="10515600" cy="1072080"/>
          </a:xfrm>
        </p:spPr>
        <p:txBody>
          <a:bodyPr anchor="ctr">
            <a:normAutofit/>
          </a:bodyPr>
          <a:lstStyle/>
          <a:p>
            <a:r>
              <a:rPr lang="nb-NO"/>
              <a:t>Resultater for alle avtaler innen AFT i Innlandet</a:t>
            </a:r>
          </a:p>
        </p:txBody>
      </p:sp>
      <p:pic>
        <p:nvPicPr>
          <p:cNvPr id="5" name="Plassholder for innhold 4">
            <a:extLst>
              <a:ext uri="{FF2B5EF4-FFF2-40B4-BE49-F238E27FC236}">
                <a16:creationId xmlns:a16="http://schemas.microsoft.com/office/drawing/2014/main" id="{EDF4C3AE-325F-6FA0-CD2A-56119EF14084}"/>
              </a:ext>
            </a:extLst>
          </p:cNvPr>
          <p:cNvPicPr>
            <a:picLocks noGrp="1" noChangeAspect="1"/>
          </p:cNvPicPr>
          <p:nvPr>
            <p:ph idx="1"/>
          </p:nvPr>
        </p:nvPicPr>
        <p:blipFill>
          <a:blip r:embed="rId3"/>
          <a:stretch>
            <a:fillRect/>
          </a:stretch>
        </p:blipFill>
        <p:spPr>
          <a:xfrm>
            <a:off x="884816" y="1825625"/>
            <a:ext cx="10422368" cy="4351338"/>
          </a:xfrm>
          <a:prstGeom prst="rect">
            <a:avLst/>
          </a:prstGeom>
          <a:noFill/>
        </p:spPr>
      </p:pic>
    </p:spTree>
    <p:extLst>
      <p:ext uri="{BB962C8B-B14F-4D97-AF65-F5344CB8AC3E}">
        <p14:creationId xmlns:p14="http://schemas.microsoft.com/office/powerpoint/2010/main" val="11599154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3601E-C016-3492-31A2-887ED8C265B5}"/>
              </a:ext>
            </a:extLst>
          </p:cNvPr>
          <p:cNvSpPr>
            <a:spLocks noGrp="1"/>
          </p:cNvSpPr>
          <p:nvPr>
            <p:ph type="title"/>
          </p:nvPr>
        </p:nvSpPr>
        <p:spPr/>
        <p:txBody>
          <a:bodyPr/>
          <a:lstStyle/>
          <a:p>
            <a:r>
              <a:rPr lang="en-US" err="1">
                <a:latin typeface="Arial"/>
                <a:cs typeface="Arial"/>
              </a:rPr>
              <a:t>Sammenlikning</a:t>
            </a:r>
            <a:r>
              <a:rPr lang="en-US">
                <a:latin typeface="Arial"/>
                <a:cs typeface="Arial"/>
              </a:rPr>
              <a:t> av </a:t>
            </a:r>
            <a:r>
              <a:rPr lang="en-US" err="1">
                <a:latin typeface="Arial"/>
                <a:cs typeface="Arial"/>
              </a:rPr>
              <a:t>resultater</a:t>
            </a:r>
            <a:r>
              <a:rPr lang="en-US">
                <a:latin typeface="Arial"/>
                <a:cs typeface="Arial"/>
              </a:rPr>
              <a:t> </a:t>
            </a:r>
            <a:r>
              <a:rPr lang="en-US" err="1">
                <a:latin typeface="Arial"/>
                <a:cs typeface="Arial"/>
              </a:rPr>
              <a:t>mellom</a:t>
            </a:r>
            <a:r>
              <a:rPr lang="en-US">
                <a:latin typeface="Arial"/>
                <a:cs typeface="Arial"/>
              </a:rPr>
              <a:t> </a:t>
            </a:r>
            <a:r>
              <a:rPr lang="en-US" err="1">
                <a:latin typeface="Arial"/>
                <a:cs typeface="Arial"/>
              </a:rPr>
              <a:t>avtaler</a:t>
            </a:r>
            <a:r>
              <a:rPr lang="en-US">
                <a:latin typeface="Arial"/>
                <a:cs typeface="Arial"/>
              </a:rPr>
              <a:t> - Oslo</a:t>
            </a:r>
            <a:endParaRPr lang="en-US"/>
          </a:p>
        </p:txBody>
      </p:sp>
      <p:pic>
        <p:nvPicPr>
          <p:cNvPr id="11" name="Plassholder for innhold 10">
            <a:extLst>
              <a:ext uri="{FF2B5EF4-FFF2-40B4-BE49-F238E27FC236}">
                <a16:creationId xmlns:a16="http://schemas.microsoft.com/office/drawing/2014/main" id="{193CAB98-7902-E7E6-41DF-4845BE461FA3}"/>
              </a:ext>
            </a:extLst>
          </p:cNvPr>
          <p:cNvPicPr>
            <a:picLocks noGrp="1" noChangeAspect="1"/>
          </p:cNvPicPr>
          <p:nvPr>
            <p:ph idx="1"/>
          </p:nvPr>
        </p:nvPicPr>
        <p:blipFill>
          <a:blip r:embed="rId3"/>
          <a:stretch>
            <a:fillRect/>
          </a:stretch>
        </p:blipFill>
        <p:spPr>
          <a:xfrm>
            <a:off x="838200" y="1922882"/>
            <a:ext cx="10515600" cy="4156823"/>
          </a:xfrm>
          <a:prstGeom prst="rect">
            <a:avLst/>
          </a:prstGeom>
        </p:spPr>
      </p:pic>
    </p:spTree>
    <p:extLst>
      <p:ext uri="{BB962C8B-B14F-4D97-AF65-F5344CB8AC3E}">
        <p14:creationId xmlns:p14="http://schemas.microsoft.com/office/powerpoint/2010/main" val="35130119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4BA0348-4AA5-0C1A-A6B3-F193339A27C7}"/>
              </a:ext>
            </a:extLst>
          </p:cNvPr>
          <p:cNvSpPr>
            <a:spLocks noGrp="1"/>
          </p:cNvSpPr>
          <p:nvPr>
            <p:ph type="title"/>
          </p:nvPr>
        </p:nvSpPr>
        <p:spPr>
          <a:xfrm>
            <a:off x="838200" y="482400"/>
            <a:ext cx="10515600" cy="1072080"/>
          </a:xfrm>
        </p:spPr>
        <p:txBody>
          <a:bodyPr anchor="ctr">
            <a:normAutofit/>
          </a:bodyPr>
          <a:lstStyle/>
          <a:p>
            <a:r>
              <a:rPr lang="nb-NO"/>
              <a:t>Høsten 2026</a:t>
            </a:r>
          </a:p>
        </p:txBody>
      </p:sp>
      <p:graphicFrame>
        <p:nvGraphicFramePr>
          <p:cNvPr id="5" name="Plassholder for innhold 2">
            <a:extLst>
              <a:ext uri="{FF2B5EF4-FFF2-40B4-BE49-F238E27FC236}">
                <a16:creationId xmlns:a16="http://schemas.microsoft.com/office/drawing/2014/main" id="{9206C4CE-E319-C346-F4E6-04F0CEDE4D6D}"/>
              </a:ext>
            </a:extLst>
          </p:cNvPr>
          <p:cNvGraphicFramePr>
            <a:graphicFrameLocks noGrp="1"/>
          </p:cNvGraphicFramePr>
          <p:nvPr>
            <p:ph idx="1"/>
            <p:extLst>
              <p:ext uri="{D42A27DB-BD31-4B8C-83A1-F6EECF244321}">
                <p14:modId xmlns:p14="http://schemas.microsoft.com/office/powerpoint/2010/main" val="88577217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426204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56AD3-D402-B4A2-AFAD-EF9DE84070F1}"/>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A507A9BE-FDC3-A0A9-3F76-825E40F5225A}"/>
              </a:ext>
            </a:extLst>
          </p:cNvPr>
          <p:cNvSpPr>
            <a:spLocks noGrp="1"/>
          </p:cNvSpPr>
          <p:nvPr>
            <p:ph type="title"/>
          </p:nvPr>
        </p:nvSpPr>
        <p:spPr/>
        <p:txBody>
          <a:bodyPr/>
          <a:lstStyle/>
          <a:p>
            <a:r>
              <a:rPr lang="nb-NO"/>
              <a:t>Informasjon på nav.no</a:t>
            </a:r>
          </a:p>
        </p:txBody>
      </p:sp>
      <p:sp>
        <p:nvSpPr>
          <p:cNvPr id="3" name="Plassholder for innhold 2">
            <a:extLst>
              <a:ext uri="{FF2B5EF4-FFF2-40B4-BE49-F238E27FC236}">
                <a16:creationId xmlns:a16="http://schemas.microsoft.com/office/drawing/2014/main" id="{F89DA590-676B-FEE8-1C00-CFFC786186CC}"/>
              </a:ext>
            </a:extLst>
          </p:cNvPr>
          <p:cNvSpPr>
            <a:spLocks noGrp="1"/>
          </p:cNvSpPr>
          <p:nvPr>
            <p:ph idx="1"/>
          </p:nvPr>
        </p:nvSpPr>
        <p:spPr/>
        <p:txBody>
          <a:bodyPr/>
          <a:lstStyle/>
          <a:p>
            <a:r>
              <a:rPr lang="nb-NO">
                <a:hlinkClick r:id="rId3"/>
              </a:rPr>
              <a:t>https://www.nav.no/no/nav-og-samfunn/statistikk/arbeidssokere-og-stillinger-statistikk/arbeidsindikator</a:t>
            </a:r>
            <a:r>
              <a:rPr lang="nb-NO"/>
              <a:t> </a:t>
            </a:r>
          </a:p>
        </p:txBody>
      </p:sp>
    </p:spTree>
    <p:extLst>
      <p:ext uri="{BB962C8B-B14F-4D97-AF65-F5344CB8AC3E}">
        <p14:creationId xmlns:p14="http://schemas.microsoft.com/office/powerpoint/2010/main" val="10981585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FBA196E6-2FCA-CACC-4803-64034D89052B}"/>
              </a:ext>
            </a:extLst>
          </p:cNvPr>
          <p:cNvSpPr>
            <a:spLocks noGrp="1"/>
          </p:cNvSpPr>
          <p:nvPr>
            <p:ph type="body" sz="quarter" idx="10"/>
          </p:nvPr>
        </p:nvSpPr>
        <p:spPr/>
        <p:txBody>
          <a:bodyPr>
            <a:normAutofit fontScale="92500" lnSpcReduction="20000"/>
          </a:bodyPr>
          <a:lstStyle/>
          <a:p>
            <a:r>
              <a:rPr lang="nb-NO">
                <a:solidFill>
                  <a:schemeClr val="bg2"/>
                </a:solidFill>
                <a:hlinkClick r:id="rId3">
                  <a:extLst>
                    <a:ext uri="{A12FA001-AC4F-418D-AE19-62706E023703}">
                      <ahyp:hlinkClr xmlns:ahyp="http://schemas.microsoft.com/office/drawing/2018/hyperlinkcolor" val="tx"/>
                    </a:ext>
                  </a:extLst>
                </a:hlinkClick>
              </a:rPr>
              <a:t>lars.bakken@nav.no</a:t>
            </a:r>
            <a:endParaRPr lang="nb-NO">
              <a:solidFill>
                <a:schemeClr val="bg2"/>
              </a:solidFill>
            </a:endParaRPr>
          </a:p>
          <a:p>
            <a:r>
              <a:rPr lang="nb-NO">
                <a:solidFill>
                  <a:schemeClr val="bg2"/>
                </a:solidFill>
                <a:hlinkClick r:id="rId4">
                  <a:extLst>
                    <a:ext uri="{A12FA001-AC4F-418D-AE19-62706E023703}">
                      <ahyp:hlinkClr xmlns:ahyp="http://schemas.microsoft.com/office/drawing/2018/hyperlinkcolor" val="tx"/>
                    </a:ext>
                  </a:extLst>
                </a:hlinkClick>
              </a:rPr>
              <a:t>jacob.sjodin@nav.no</a:t>
            </a:r>
            <a:endParaRPr lang="nb-NO">
              <a:solidFill>
                <a:schemeClr val="bg2"/>
              </a:solidFill>
            </a:endParaRPr>
          </a:p>
          <a:p>
            <a:r>
              <a:rPr lang="nb-NO">
                <a:solidFill>
                  <a:schemeClr val="bg2"/>
                </a:solidFill>
                <a:hlinkClick r:id="rId5">
                  <a:extLst>
                    <a:ext uri="{A12FA001-AC4F-418D-AE19-62706E023703}">
                      <ahyp:hlinkClr xmlns:ahyp="http://schemas.microsoft.com/office/drawing/2018/hyperlinkcolor" val="tx"/>
                    </a:ext>
                  </a:extLst>
                </a:hlinkClick>
              </a:rPr>
              <a:t>terje.wagelid@nav.no</a:t>
            </a:r>
            <a:endParaRPr lang="nb-NO">
              <a:solidFill>
                <a:schemeClr val="bg2"/>
              </a:solidFill>
            </a:endParaRPr>
          </a:p>
        </p:txBody>
      </p:sp>
    </p:spTree>
    <p:extLst>
      <p:ext uri="{BB962C8B-B14F-4D97-AF65-F5344CB8AC3E}">
        <p14:creationId xmlns:p14="http://schemas.microsoft.com/office/powerpoint/2010/main" val="38652270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F0389AC-DCEB-06F7-4ABF-877843487021}"/>
              </a:ext>
            </a:extLst>
          </p:cNvPr>
          <p:cNvSpPr>
            <a:spLocks noGrp="1"/>
          </p:cNvSpPr>
          <p:nvPr>
            <p:ph type="title"/>
          </p:nvPr>
        </p:nvSpPr>
        <p:spPr/>
        <p:txBody>
          <a:bodyPr/>
          <a:lstStyle/>
          <a:p>
            <a:r>
              <a:rPr lang="nb-NO" b="1">
                <a:latin typeface="Avenir Next LT Pro" panose="020B0504020202020204" pitchFamily="34" charset="0"/>
              </a:rPr>
              <a:t>Fra Stortingsmeldingen</a:t>
            </a:r>
          </a:p>
        </p:txBody>
      </p:sp>
      <p:sp>
        <p:nvSpPr>
          <p:cNvPr id="3" name="Plassholder for innhold 2">
            <a:extLst>
              <a:ext uri="{FF2B5EF4-FFF2-40B4-BE49-F238E27FC236}">
                <a16:creationId xmlns:a16="http://schemas.microsoft.com/office/drawing/2014/main" id="{C8134C63-FF85-8746-2C2F-B85A544F6518}"/>
              </a:ext>
            </a:extLst>
          </p:cNvPr>
          <p:cNvSpPr>
            <a:spLocks noGrp="1"/>
          </p:cNvSpPr>
          <p:nvPr>
            <p:ph sz="half" idx="1"/>
          </p:nvPr>
        </p:nvSpPr>
        <p:spPr/>
        <p:txBody>
          <a:bodyPr/>
          <a:lstStyle/>
          <a:p>
            <a:r>
              <a:rPr lang="nb-NO" sz="1800" b="1" i="0">
                <a:effectLst/>
                <a:highlight>
                  <a:srgbClr val="FFFFFF"/>
                </a:highlight>
                <a:latin typeface="Avenir Next LT Pro" panose="020B0504020202020204" pitchFamily="34" charset="0"/>
              </a:rPr>
              <a:t>7.2 Bedre informasjon om resultatene av Arbeids- og velferdsetatens innsats</a:t>
            </a:r>
          </a:p>
          <a:p>
            <a:pPr marL="0" indent="0">
              <a:buNone/>
            </a:pPr>
            <a:endParaRPr lang="nb-NO" sz="1800" b="1" i="0">
              <a:effectLst/>
              <a:highlight>
                <a:srgbClr val="FFFFFF"/>
              </a:highlight>
              <a:latin typeface="Avenir Next LT Pro" panose="020B0504020202020204" pitchFamily="34" charset="0"/>
            </a:endParaRPr>
          </a:p>
          <a:p>
            <a:pPr lvl="1"/>
            <a:r>
              <a:rPr lang="nb-NO" sz="1800" i="0">
                <a:effectLst/>
                <a:highlight>
                  <a:srgbClr val="FFFFFF"/>
                </a:highlight>
                <a:latin typeface="Avenir Next LT Pro" panose="020B0504020202020204" pitchFamily="34" charset="0"/>
              </a:rPr>
              <a:t>7.2.1 Ny indikator kan gi bedre målinger</a:t>
            </a:r>
          </a:p>
          <a:p>
            <a:pPr marL="457200" lvl="1" indent="0">
              <a:buNone/>
            </a:pPr>
            <a:endParaRPr lang="nb-NO" sz="1800" i="0">
              <a:effectLst/>
              <a:highlight>
                <a:srgbClr val="FFFFFF"/>
              </a:highlight>
              <a:latin typeface="Avenir Next LT Pro" panose="020B0504020202020204" pitchFamily="34" charset="0"/>
            </a:endParaRPr>
          </a:p>
          <a:p>
            <a:pPr lvl="2"/>
            <a:r>
              <a:rPr lang="nb-NO" sz="1400" i="0">
                <a:effectLst/>
                <a:highlight>
                  <a:srgbClr val="FFFFFF"/>
                </a:highlight>
                <a:latin typeface="Avenir Next LT Pro" panose="020B0504020202020204" pitchFamily="34" charset="0"/>
              </a:rPr>
              <a:t>7.2.2 Ny indikator kan supplere kunnskapsgrunnlaget for tjenesteutvikling</a:t>
            </a:r>
          </a:p>
          <a:p>
            <a:pPr marL="914400" lvl="2" indent="0">
              <a:buNone/>
            </a:pPr>
            <a:endParaRPr lang="nb-NO" sz="1400" i="0">
              <a:effectLst/>
              <a:highlight>
                <a:srgbClr val="FFFFFF"/>
              </a:highlight>
              <a:latin typeface="Avenir Next LT Pro" panose="020B0504020202020204" pitchFamily="34" charset="0"/>
            </a:endParaRPr>
          </a:p>
          <a:p>
            <a:pPr lvl="2"/>
            <a:r>
              <a:rPr lang="nb-NO" sz="1400" i="0">
                <a:effectLst/>
                <a:highlight>
                  <a:srgbClr val="FFFFFF"/>
                </a:highlight>
                <a:latin typeface="Avenir Next LT Pro" panose="020B0504020202020204" pitchFamily="34" charset="0"/>
              </a:rPr>
              <a:t>7.2.3 Ny indikator kan bidra til bedre styring</a:t>
            </a:r>
          </a:p>
          <a:p>
            <a:pPr marL="457200" lvl="1" indent="0">
              <a:buNone/>
            </a:pPr>
            <a:endParaRPr lang="nb-NO" sz="1800" i="0">
              <a:effectLst/>
              <a:highlight>
                <a:srgbClr val="FFFFFF"/>
              </a:highlight>
              <a:latin typeface="Avenir Next LT Pro" panose="020B0504020202020204" pitchFamily="34" charset="0"/>
            </a:endParaRPr>
          </a:p>
          <a:p>
            <a:pPr lvl="1"/>
            <a:r>
              <a:rPr lang="nb-NO" sz="1800" i="0">
                <a:effectLst/>
                <a:highlight>
                  <a:srgbClr val="FFFFFF"/>
                </a:highlight>
                <a:latin typeface="Avenir Next LT Pro" panose="020B0504020202020204" pitchFamily="34" charset="0"/>
              </a:rPr>
              <a:t>7.3 Mer kunnskapsbasert bruk av arbeidsmarkedstiltak</a:t>
            </a:r>
          </a:p>
          <a:p>
            <a:pPr marL="0" indent="0">
              <a:buNone/>
            </a:pPr>
            <a:endParaRPr lang="nb-NO">
              <a:latin typeface="Avenir Next LT Pro" panose="020B0504020202020204" pitchFamily="34" charset="0"/>
            </a:endParaRPr>
          </a:p>
        </p:txBody>
      </p:sp>
      <p:pic>
        <p:nvPicPr>
          <p:cNvPr id="7" name="Plassholder for bilde 5" descr="Et bilde som inneholder klær, tekst, mann, person&#10;&#10;Automatisk generert beskrivelse">
            <a:extLst>
              <a:ext uri="{FF2B5EF4-FFF2-40B4-BE49-F238E27FC236}">
                <a16:creationId xmlns:a16="http://schemas.microsoft.com/office/drawing/2014/main" id="{0D74D0A2-2F7F-4F5F-14A8-A3F3FAC31234}"/>
              </a:ext>
            </a:extLst>
          </p:cNvPr>
          <p:cNvPicPr>
            <a:picLocks noGrp="1" noChangeAspect="1"/>
          </p:cNvPicPr>
          <p:nvPr>
            <p:ph sz="half" idx="2"/>
          </p:nvPr>
        </p:nvPicPr>
        <p:blipFill rotWithShape="1">
          <a:blip r:embed="rId3"/>
          <a:srcRect r="2197" b="2523"/>
          <a:stretch/>
        </p:blipFill>
        <p:spPr>
          <a:xfrm>
            <a:off x="7083670" y="1253331"/>
            <a:ext cx="3053860" cy="4351338"/>
          </a:xfrm>
          <a:noFill/>
        </p:spPr>
      </p:pic>
    </p:spTree>
    <p:extLst>
      <p:ext uri="{BB962C8B-B14F-4D97-AF65-F5344CB8AC3E}">
        <p14:creationId xmlns:p14="http://schemas.microsoft.com/office/powerpoint/2010/main" val="27982176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e 8">
            <a:extLst>
              <a:ext uri="{FF2B5EF4-FFF2-40B4-BE49-F238E27FC236}">
                <a16:creationId xmlns:a16="http://schemas.microsoft.com/office/drawing/2014/main" id="{7B2DA078-56C6-5A5E-030E-0411055C98AD}"/>
              </a:ext>
            </a:extLst>
          </p:cNvPr>
          <p:cNvPicPr>
            <a:picLocks noChangeAspect="1"/>
          </p:cNvPicPr>
          <p:nvPr/>
        </p:nvPicPr>
        <p:blipFill>
          <a:blip r:embed="rId3"/>
          <a:stretch>
            <a:fillRect/>
          </a:stretch>
        </p:blipFill>
        <p:spPr>
          <a:xfrm>
            <a:off x="381813" y="290502"/>
            <a:ext cx="3517119" cy="4328762"/>
          </a:xfrm>
          <a:prstGeom prst="rect">
            <a:avLst/>
          </a:prstGeom>
        </p:spPr>
      </p:pic>
      <p:pic>
        <p:nvPicPr>
          <p:cNvPr id="11" name="Bilde 10">
            <a:extLst>
              <a:ext uri="{FF2B5EF4-FFF2-40B4-BE49-F238E27FC236}">
                <a16:creationId xmlns:a16="http://schemas.microsoft.com/office/drawing/2014/main" id="{F865070D-09FC-470D-6780-5C8846F8AD28}"/>
              </a:ext>
            </a:extLst>
          </p:cNvPr>
          <p:cNvPicPr>
            <a:picLocks noChangeAspect="1"/>
          </p:cNvPicPr>
          <p:nvPr/>
        </p:nvPicPr>
        <p:blipFill>
          <a:blip r:embed="rId4"/>
          <a:stretch>
            <a:fillRect/>
          </a:stretch>
        </p:blipFill>
        <p:spPr>
          <a:xfrm>
            <a:off x="8276295" y="278105"/>
            <a:ext cx="3517120" cy="3147822"/>
          </a:xfrm>
          <a:prstGeom prst="rect">
            <a:avLst/>
          </a:prstGeom>
        </p:spPr>
      </p:pic>
      <p:pic>
        <p:nvPicPr>
          <p:cNvPr id="13" name="Bilde 12">
            <a:extLst>
              <a:ext uri="{FF2B5EF4-FFF2-40B4-BE49-F238E27FC236}">
                <a16:creationId xmlns:a16="http://schemas.microsoft.com/office/drawing/2014/main" id="{CDD7C55A-10F9-E71C-5315-081E47B0CACE}"/>
              </a:ext>
            </a:extLst>
          </p:cNvPr>
          <p:cNvPicPr>
            <a:picLocks noChangeAspect="1"/>
          </p:cNvPicPr>
          <p:nvPr/>
        </p:nvPicPr>
        <p:blipFill>
          <a:blip r:embed="rId5"/>
          <a:stretch>
            <a:fillRect/>
          </a:stretch>
        </p:blipFill>
        <p:spPr>
          <a:xfrm>
            <a:off x="4198425" y="210457"/>
            <a:ext cx="3797495" cy="3283119"/>
          </a:xfrm>
          <a:prstGeom prst="rect">
            <a:avLst/>
          </a:prstGeom>
        </p:spPr>
      </p:pic>
      <p:pic>
        <p:nvPicPr>
          <p:cNvPr id="3" name="Bilde 2">
            <a:extLst>
              <a:ext uri="{FF2B5EF4-FFF2-40B4-BE49-F238E27FC236}">
                <a16:creationId xmlns:a16="http://schemas.microsoft.com/office/drawing/2014/main" id="{E29340A9-D1FC-0BAE-9AD9-E396ED3A0E7B}"/>
              </a:ext>
            </a:extLst>
          </p:cNvPr>
          <p:cNvPicPr>
            <a:picLocks noChangeAspect="1"/>
          </p:cNvPicPr>
          <p:nvPr/>
        </p:nvPicPr>
        <p:blipFill>
          <a:blip r:embed="rId6"/>
          <a:stretch>
            <a:fillRect/>
          </a:stretch>
        </p:blipFill>
        <p:spPr>
          <a:xfrm>
            <a:off x="5371740" y="3920739"/>
            <a:ext cx="5809109" cy="2659156"/>
          </a:xfrm>
          <a:prstGeom prst="rect">
            <a:avLst/>
          </a:prstGeom>
        </p:spPr>
      </p:pic>
    </p:spTree>
    <p:extLst>
      <p:ext uri="{BB962C8B-B14F-4D97-AF65-F5344CB8AC3E}">
        <p14:creationId xmlns:p14="http://schemas.microsoft.com/office/powerpoint/2010/main" val="2925670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e 5">
            <a:extLst>
              <a:ext uri="{FF2B5EF4-FFF2-40B4-BE49-F238E27FC236}">
                <a16:creationId xmlns:a16="http://schemas.microsoft.com/office/drawing/2014/main" id="{CE355265-9AEA-5C09-AFC1-3A6FBDCF0DD3}"/>
              </a:ext>
            </a:extLst>
          </p:cNvPr>
          <p:cNvPicPr>
            <a:picLocks noChangeAspect="1"/>
          </p:cNvPicPr>
          <p:nvPr/>
        </p:nvPicPr>
        <p:blipFill>
          <a:blip r:embed="rId3"/>
          <a:stretch>
            <a:fillRect/>
          </a:stretch>
        </p:blipFill>
        <p:spPr>
          <a:xfrm>
            <a:off x="9934925" y="3535267"/>
            <a:ext cx="1912604" cy="3113736"/>
          </a:xfrm>
          <a:prstGeom prst="rect">
            <a:avLst/>
          </a:prstGeom>
        </p:spPr>
      </p:pic>
      <p:pic>
        <p:nvPicPr>
          <p:cNvPr id="8" name="Bilde 7">
            <a:extLst>
              <a:ext uri="{FF2B5EF4-FFF2-40B4-BE49-F238E27FC236}">
                <a16:creationId xmlns:a16="http://schemas.microsoft.com/office/drawing/2014/main" id="{B195E836-E589-9408-6C15-0BC3DDB08DAA}"/>
              </a:ext>
            </a:extLst>
          </p:cNvPr>
          <p:cNvPicPr>
            <a:picLocks noChangeAspect="1"/>
          </p:cNvPicPr>
          <p:nvPr/>
        </p:nvPicPr>
        <p:blipFill>
          <a:blip r:embed="rId4"/>
          <a:stretch>
            <a:fillRect/>
          </a:stretch>
        </p:blipFill>
        <p:spPr>
          <a:xfrm>
            <a:off x="1971731" y="3428999"/>
            <a:ext cx="1936124" cy="3391437"/>
          </a:xfrm>
          <a:prstGeom prst="rect">
            <a:avLst/>
          </a:prstGeom>
        </p:spPr>
      </p:pic>
      <p:pic>
        <p:nvPicPr>
          <p:cNvPr id="10" name="Bilde 9">
            <a:extLst>
              <a:ext uri="{FF2B5EF4-FFF2-40B4-BE49-F238E27FC236}">
                <a16:creationId xmlns:a16="http://schemas.microsoft.com/office/drawing/2014/main" id="{5336186E-4924-A2B7-DB72-E1A666ED5495}"/>
              </a:ext>
            </a:extLst>
          </p:cNvPr>
          <p:cNvPicPr>
            <a:picLocks noChangeAspect="1"/>
          </p:cNvPicPr>
          <p:nvPr/>
        </p:nvPicPr>
        <p:blipFill>
          <a:blip r:embed="rId5"/>
          <a:stretch>
            <a:fillRect/>
          </a:stretch>
        </p:blipFill>
        <p:spPr>
          <a:xfrm>
            <a:off x="8666941" y="224311"/>
            <a:ext cx="3185425" cy="3068568"/>
          </a:xfrm>
          <a:prstGeom prst="rect">
            <a:avLst/>
          </a:prstGeom>
        </p:spPr>
      </p:pic>
      <p:pic>
        <p:nvPicPr>
          <p:cNvPr id="12" name="Bilde 11">
            <a:extLst>
              <a:ext uri="{FF2B5EF4-FFF2-40B4-BE49-F238E27FC236}">
                <a16:creationId xmlns:a16="http://schemas.microsoft.com/office/drawing/2014/main" id="{2A669558-204A-A948-C409-11D567C848E7}"/>
              </a:ext>
            </a:extLst>
          </p:cNvPr>
          <p:cNvPicPr>
            <a:picLocks noChangeAspect="1"/>
          </p:cNvPicPr>
          <p:nvPr/>
        </p:nvPicPr>
        <p:blipFill>
          <a:blip r:embed="rId6"/>
          <a:stretch>
            <a:fillRect/>
          </a:stretch>
        </p:blipFill>
        <p:spPr>
          <a:xfrm>
            <a:off x="6681055" y="37564"/>
            <a:ext cx="1892397" cy="4102311"/>
          </a:xfrm>
          <a:prstGeom prst="rect">
            <a:avLst/>
          </a:prstGeom>
        </p:spPr>
      </p:pic>
      <p:pic>
        <p:nvPicPr>
          <p:cNvPr id="14" name="Bilde 13">
            <a:extLst>
              <a:ext uri="{FF2B5EF4-FFF2-40B4-BE49-F238E27FC236}">
                <a16:creationId xmlns:a16="http://schemas.microsoft.com/office/drawing/2014/main" id="{FC146798-533B-2B54-99F9-FFFEB6ED213D}"/>
              </a:ext>
            </a:extLst>
          </p:cNvPr>
          <p:cNvPicPr>
            <a:picLocks noChangeAspect="1"/>
          </p:cNvPicPr>
          <p:nvPr/>
        </p:nvPicPr>
        <p:blipFill>
          <a:blip r:embed="rId7"/>
          <a:stretch>
            <a:fillRect/>
          </a:stretch>
        </p:blipFill>
        <p:spPr>
          <a:xfrm>
            <a:off x="339634" y="378079"/>
            <a:ext cx="1320868" cy="2914800"/>
          </a:xfrm>
          <a:prstGeom prst="rect">
            <a:avLst/>
          </a:prstGeom>
        </p:spPr>
      </p:pic>
      <p:pic>
        <p:nvPicPr>
          <p:cNvPr id="16" name="Bilde 15">
            <a:extLst>
              <a:ext uri="{FF2B5EF4-FFF2-40B4-BE49-F238E27FC236}">
                <a16:creationId xmlns:a16="http://schemas.microsoft.com/office/drawing/2014/main" id="{19489413-29E1-A4C9-6897-E266548F3A60}"/>
              </a:ext>
            </a:extLst>
          </p:cNvPr>
          <p:cNvPicPr>
            <a:picLocks noChangeAspect="1"/>
          </p:cNvPicPr>
          <p:nvPr/>
        </p:nvPicPr>
        <p:blipFill>
          <a:blip r:embed="rId8"/>
          <a:stretch>
            <a:fillRect/>
          </a:stretch>
        </p:blipFill>
        <p:spPr>
          <a:xfrm>
            <a:off x="339634" y="3704051"/>
            <a:ext cx="1301817" cy="3016405"/>
          </a:xfrm>
          <a:prstGeom prst="rect">
            <a:avLst/>
          </a:prstGeom>
        </p:spPr>
      </p:pic>
      <p:pic>
        <p:nvPicPr>
          <p:cNvPr id="18" name="Bilde 17">
            <a:extLst>
              <a:ext uri="{FF2B5EF4-FFF2-40B4-BE49-F238E27FC236}">
                <a16:creationId xmlns:a16="http://schemas.microsoft.com/office/drawing/2014/main" id="{D54CF563-0694-93CD-8817-8C13952219AE}"/>
              </a:ext>
            </a:extLst>
          </p:cNvPr>
          <p:cNvPicPr>
            <a:picLocks noChangeAspect="1"/>
          </p:cNvPicPr>
          <p:nvPr/>
        </p:nvPicPr>
        <p:blipFill>
          <a:blip r:embed="rId9"/>
          <a:stretch>
            <a:fillRect/>
          </a:stretch>
        </p:blipFill>
        <p:spPr>
          <a:xfrm>
            <a:off x="8434501" y="3780255"/>
            <a:ext cx="1358970" cy="2940201"/>
          </a:xfrm>
          <a:prstGeom prst="rect">
            <a:avLst/>
          </a:prstGeom>
        </p:spPr>
      </p:pic>
      <p:pic>
        <p:nvPicPr>
          <p:cNvPr id="20" name="Bilde 19">
            <a:extLst>
              <a:ext uri="{FF2B5EF4-FFF2-40B4-BE49-F238E27FC236}">
                <a16:creationId xmlns:a16="http://schemas.microsoft.com/office/drawing/2014/main" id="{AF2D2089-FA19-FDFD-603B-42FBC04AC709}"/>
              </a:ext>
            </a:extLst>
          </p:cNvPr>
          <p:cNvPicPr>
            <a:picLocks noChangeAspect="1"/>
          </p:cNvPicPr>
          <p:nvPr/>
        </p:nvPicPr>
        <p:blipFill>
          <a:blip r:embed="rId10"/>
          <a:stretch>
            <a:fillRect/>
          </a:stretch>
        </p:blipFill>
        <p:spPr>
          <a:xfrm>
            <a:off x="2583197" y="37564"/>
            <a:ext cx="4121362" cy="4330923"/>
          </a:xfrm>
          <a:prstGeom prst="rect">
            <a:avLst/>
          </a:prstGeom>
        </p:spPr>
      </p:pic>
      <p:pic>
        <p:nvPicPr>
          <p:cNvPr id="3" name="Bilde 2">
            <a:extLst>
              <a:ext uri="{FF2B5EF4-FFF2-40B4-BE49-F238E27FC236}">
                <a16:creationId xmlns:a16="http://schemas.microsoft.com/office/drawing/2014/main" id="{0B2736F2-D733-EEC8-5DF4-178100D0C716}"/>
              </a:ext>
            </a:extLst>
          </p:cNvPr>
          <p:cNvPicPr>
            <a:picLocks noChangeAspect="1"/>
          </p:cNvPicPr>
          <p:nvPr/>
        </p:nvPicPr>
        <p:blipFill>
          <a:blip r:embed="rId11"/>
          <a:stretch>
            <a:fillRect/>
          </a:stretch>
        </p:blipFill>
        <p:spPr>
          <a:xfrm>
            <a:off x="4333662" y="4101959"/>
            <a:ext cx="3305344" cy="2756041"/>
          </a:xfrm>
          <a:prstGeom prst="rect">
            <a:avLst/>
          </a:prstGeom>
        </p:spPr>
      </p:pic>
    </p:spTree>
    <p:extLst>
      <p:ext uri="{BB962C8B-B14F-4D97-AF65-F5344CB8AC3E}">
        <p14:creationId xmlns:p14="http://schemas.microsoft.com/office/powerpoint/2010/main" val="3366676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92395A8-7E78-89F0-D31A-4A4513C5BAD7}"/>
              </a:ext>
            </a:extLst>
          </p:cNvPr>
          <p:cNvSpPr>
            <a:spLocks noGrp="1"/>
          </p:cNvSpPr>
          <p:nvPr>
            <p:ph type="title"/>
          </p:nvPr>
        </p:nvSpPr>
        <p:spPr>
          <a:xfrm>
            <a:off x="62523" y="482400"/>
            <a:ext cx="12129477" cy="1072080"/>
          </a:xfrm>
        </p:spPr>
        <p:txBody>
          <a:bodyPr/>
          <a:lstStyle/>
          <a:p>
            <a:r>
              <a:rPr lang="nb-NO" b="1"/>
              <a:t>Arbeidsindikatoren skal være det sentrale resultatmålet i Nav</a:t>
            </a:r>
          </a:p>
        </p:txBody>
      </p:sp>
      <p:sp>
        <p:nvSpPr>
          <p:cNvPr id="3" name="Plassholder for innhold 2">
            <a:extLst>
              <a:ext uri="{FF2B5EF4-FFF2-40B4-BE49-F238E27FC236}">
                <a16:creationId xmlns:a16="http://schemas.microsoft.com/office/drawing/2014/main" id="{42C0F020-9410-4AF1-1D3B-EF88DF6D03D1}"/>
              </a:ext>
            </a:extLst>
          </p:cNvPr>
          <p:cNvSpPr>
            <a:spLocks noGrp="1"/>
          </p:cNvSpPr>
          <p:nvPr>
            <p:ph idx="1"/>
          </p:nvPr>
        </p:nvSpPr>
        <p:spPr>
          <a:xfrm>
            <a:off x="381001" y="1799249"/>
            <a:ext cx="5117123" cy="4351338"/>
          </a:xfrm>
        </p:spPr>
        <p:txBody>
          <a:bodyPr>
            <a:normAutofit/>
          </a:bodyPr>
          <a:lstStyle/>
          <a:p>
            <a:pPr marL="0" indent="0">
              <a:buNone/>
            </a:pPr>
            <a:endParaRPr lang="nb-NO"/>
          </a:p>
          <a:p>
            <a:r>
              <a:rPr lang="nb-NO"/>
              <a:t>Forankret i samfunnsoppdraget og mer presis enn andre indikatorer</a:t>
            </a:r>
          </a:p>
          <a:p>
            <a:pPr marL="0" indent="0">
              <a:buNone/>
            </a:pPr>
            <a:endParaRPr lang="nb-NO"/>
          </a:p>
          <a:p>
            <a:r>
              <a:rPr lang="nb-NO"/>
              <a:t>Styrking av utvikling og styring i Nav</a:t>
            </a:r>
          </a:p>
          <a:p>
            <a:pPr marL="0" indent="0">
              <a:buNone/>
            </a:pPr>
            <a:endParaRPr lang="nb-NO"/>
          </a:p>
          <a:p>
            <a:r>
              <a:rPr lang="nb-NO"/>
              <a:t>Grunnlag for politikkutforming</a:t>
            </a:r>
          </a:p>
          <a:p>
            <a:pPr marL="0" indent="0">
              <a:buNone/>
            </a:pPr>
            <a:endParaRPr lang="nb-NO"/>
          </a:p>
          <a:p>
            <a:pPr lvl="1"/>
            <a:endParaRPr lang="nb-NO"/>
          </a:p>
          <a:p>
            <a:endParaRPr lang="nb-NO"/>
          </a:p>
          <a:p>
            <a:pPr marL="457200" lvl="1" indent="0">
              <a:buNone/>
            </a:pPr>
            <a:endParaRPr lang="nb-NO"/>
          </a:p>
        </p:txBody>
      </p:sp>
      <p:pic>
        <p:nvPicPr>
          <p:cNvPr id="5" name="Bilde 4">
            <a:extLst>
              <a:ext uri="{FF2B5EF4-FFF2-40B4-BE49-F238E27FC236}">
                <a16:creationId xmlns:a16="http://schemas.microsoft.com/office/drawing/2014/main" id="{95F9164F-2D46-837E-9E0C-804ACC05F677}"/>
              </a:ext>
            </a:extLst>
          </p:cNvPr>
          <p:cNvPicPr>
            <a:picLocks noChangeAspect="1"/>
          </p:cNvPicPr>
          <p:nvPr/>
        </p:nvPicPr>
        <p:blipFill>
          <a:blip r:embed="rId3"/>
          <a:stretch>
            <a:fillRect/>
          </a:stretch>
        </p:blipFill>
        <p:spPr>
          <a:xfrm>
            <a:off x="5979711" y="2129028"/>
            <a:ext cx="5798071" cy="3656396"/>
          </a:xfrm>
          <a:prstGeom prst="rect">
            <a:avLst/>
          </a:prstGeom>
        </p:spPr>
      </p:pic>
    </p:spTree>
    <p:extLst>
      <p:ext uri="{BB962C8B-B14F-4D97-AF65-F5344CB8AC3E}">
        <p14:creationId xmlns:p14="http://schemas.microsoft.com/office/powerpoint/2010/main" val="3611677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08D39D5B-CF9D-11E2-9271-744AD521C133}"/>
              </a:ext>
            </a:extLst>
          </p:cNvPr>
          <p:cNvSpPr>
            <a:spLocks noGrp="1"/>
          </p:cNvSpPr>
          <p:nvPr>
            <p:ph type="body" idx="1"/>
          </p:nvPr>
        </p:nvSpPr>
        <p:spPr/>
        <p:txBody>
          <a:bodyPr/>
          <a:lstStyle/>
          <a:p>
            <a:endParaRPr lang="nb-NO"/>
          </a:p>
        </p:txBody>
      </p:sp>
      <p:sp>
        <p:nvSpPr>
          <p:cNvPr id="3" name="Tittel 2">
            <a:extLst>
              <a:ext uri="{FF2B5EF4-FFF2-40B4-BE49-F238E27FC236}">
                <a16:creationId xmlns:a16="http://schemas.microsoft.com/office/drawing/2014/main" id="{BF82B3B7-6F96-0CCB-A4CF-9ED58806015C}"/>
              </a:ext>
            </a:extLst>
          </p:cNvPr>
          <p:cNvSpPr>
            <a:spLocks noGrp="1"/>
          </p:cNvSpPr>
          <p:nvPr>
            <p:ph type="ctrTitle"/>
          </p:nvPr>
        </p:nvSpPr>
        <p:spPr/>
        <p:txBody>
          <a:bodyPr/>
          <a:lstStyle/>
          <a:p>
            <a:r>
              <a:rPr lang="nb-NO"/>
              <a:t>Hva måler arbeidsindikatoren</a:t>
            </a:r>
          </a:p>
        </p:txBody>
      </p:sp>
    </p:spTree>
    <p:extLst>
      <p:ext uri="{BB962C8B-B14F-4D97-AF65-F5344CB8AC3E}">
        <p14:creationId xmlns:p14="http://schemas.microsoft.com/office/powerpoint/2010/main" val="17318885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5A791-BEA2-A979-5B76-0BE2A2C44C93}"/>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53C3CD60-F8D9-6220-B82F-18C635010942}"/>
              </a:ext>
            </a:extLst>
          </p:cNvPr>
          <p:cNvSpPr>
            <a:spLocks noGrp="1"/>
          </p:cNvSpPr>
          <p:nvPr>
            <p:ph type="title"/>
          </p:nvPr>
        </p:nvSpPr>
        <p:spPr/>
        <p:txBody>
          <a:bodyPr anchor="ctr">
            <a:normAutofit/>
          </a:bodyPr>
          <a:lstStyle/>
          <a:p>
            <a:r>
              <a:rPr lang="nb-NO"/>
              <a:t>Arbeidsindikatoren – Ny måte å måle resultater på</a:t>
            </a:r>
          </a:p>
        </p:txBody>
      </p:sp>
      <p:sp>
        <p:nvSpPr>
          <p:cNvPr id="3" name="Plassholder for innhold 2">
            <a:extLst>
              <a:ext uri="{FF2B5EF4-FFF2-40B4-BE49-F238E27FC236}">
                <a16:creationId xmlns:a16="http://schemas.microsoft.com/office/drawing/2014/main" id="{4A54FB47-1C5F-B288-BD31-642D357E71F1}"/>
              </a:ext>
            </a:extLst>
          </p:cNvPr>
          <p:cNvSpPr>
            <a:spLocks noGrp="1"/>
          </p:cNvSpPr>
          <p:nvPr>
            <p:ph idx="1"/>
          </p:nvPr>
        </p:nvSpPr>
        <p:spPr/>
        <p:txBody>
          <a:bodyPr/>
          <a:lstStyle/>
          <a:p>
            <a:r>
              <a:rPr lang="en-US" err="1"/>
              <a:t>Måler</a:t>
            </a:r>
            <a:r>
              <a:rPr lang="en-US"/>
              <a:t> alle </a:t>
            </a:r>
            <a:r>
              <a:rPr lang="en-US" err="1"/>
              <a:t>månedene</a:t>
            </a:r>
            <a:r>
              <a:rPr lang="en-US"/>
              <a:t> </a:t>
            </a:r>
            <a:r>
              <a:rPr lang="en-US" err="1"/>
              <a:t>personen</a:t>
            </a:r>
            <a:r>
              <a:rPr lang="en-US"/>
              <a:t> er </a:t>
            </a:r>
            <a:r>
              <a:rPr lang="en-US" err="1"/>
              <a:t>i</a:t>
            </a:r>
            <a:r>
              <a:rPr lang="en-US"/>
              <a:t> </a:t>
            </a:r>
            <a:r>
              <a:rPr lang="en-US" err="1"/>
              <a:t>tiltak</a:t>
            </a:r>
            <a:r>
              <a:rPr lang="en-US"/>
              <a:t> </a:t>
            </a:r>
            <a:r>
              <a:rPr lang="en-US" err="1"/>
              <a:t>og</a:t>
            </a:r>
            <a:r>
              <a:rPr lang="en-US"/>
              <a:t> </a:t>
            </a:r>
            <a:r>
              <a:rPr lang="en-US" err="1"/>
              <a:t>tiden</a:t>
            </a:r>
            <a:r>
              <a:rPr lang="en-US"/>
              <a:t> </a:t>
            </a:r>
            <a:r>
              <a:rPr lang="en-US" err="1"/>
              <a:t>fremover</a:t>
            </a:r>
            <a:endParaRPr lang="en-US"/>
          </a:p>
          <a:p>
            <a:endParaRPr lang="nb-NO"/>
          </a:p>
          <a:p>
            <a:r>
              <a:rPr lang="nb-NO"/>
              <a:t>Fanger opp alle ekstra timer en person jobber</a:t>
            </a:r>
            <a:endParaRPr lang="en-US"/>
          </a:p>
          <a:p>
            <a:endParaRPr lang="nb-NO"/>
          </a:p>
          <a:p>
            <a:r>
              <a:rPr lang="en-US"/>
              <a:t>Tar </a:t>
            </a:r>
            <a:r>
              <a:rPr lang="en-US" err="1"/>
              <a:t>hensyn</a:t>
            </a:r>
            <a:r>
              <a:rPr lang="en-US"/>
              <a:t> </a:t>
            </a:r>
            <a:r>
              <a:rPr lang="en-US" err="1"/>
              <a:t>til</a:t>
            </a:r>
            <a:r>
              <a:rPr lang="en-US"/>
              <a:t> at </a:t>
            </a:r>
            <a:r>
              <a:rPr lang="en-US" err="1"/>
              <a:t>noen</a:t>
            </a:r>
            <a:r>
              <a:rPr lang="en-US"/>
              <a:t> er </a:t>
            </a:r>
            <a:r>
              <a:rPr lang="en-US" err="1"/>
              <a:t>vanskeligere</a:t>
            </a:r>
            <a:r>
              <a:rPr lang="en-US"/>
              <a:t> </a:t>
            </a:r>
            <a:r>
              <a:rPr lang="en-US" err="1"/>
              <a:t>å</a:t>
            </a:r>
            <a:r>
              <a:rPr lang="en-US"/>
              <a:t> </a:t>
            </a:r>
            <a:r>
              <a:rPr lang="en-US" err="1"/>
              <a:t>få</a:t>
            </a:r>
            <a:r>
              <a:rPr lang="en-US"/>
              <a:t> </a:t>
            </a:r>
            <a:r>
              <a:rPr lang="en-US" err="1"/>
              <a:t>i</a:t>
            </a:r>
            <a:r>
              <a:rPr lang="en-US"/>
              <a:t> </a:t>
            </a:r>
            <a:r>
              <a:rPr lang="en-US" err="1"/>
              <a:t>jobb</a:t>
            </a:r>
            <a:endParaRPr lang="en-US"/>
          </a:p>
          <a:p>
            <a:endParaRPr lang="nb-NO"/>
          </a:p>
        </p:txBody>
      </p:sp>
    </p:spTree>
    <p:extLst>
      <p:ext uri="{BB962C8B-B14F-4D97-AF65-F5344CB8AC3E}">
        <p14:creationId xmlns:p14="http://schemas.microsoft.com/office/powerpoint/2010/main" val="4085020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tema">
  <a:themeElements>
    <a:clrScheme name="NAV">
      <a:dk1>
        <a:srgbClr val="000000"/>
      </a:dk1>
      <a:lt1>
        <a:srgbClr val="FFFFFF"/>
      </a:lt1>
      <a:dk2>
        <a:srgbClr val="3E3832"/>
      </a:dk2>
      <a:lt2>
        <a:srgbClr val="E9E7E7"/>
      </a:lt2>
      <a:accent1>
        <a:srgbClr val="C30000"/>
      </a:accent1>
      <a:accent2>
        <a:srgbClr val="0067C5"/>
      </a:accent2>
      <a:accent3>
        <a:srgbClr val="A2AD00"/>
      </a:accent3>
      <a:accent4>
        <a:srgbClr val="FF9100"/>
      </a:accent4>
      <a:accent5>
        <a:srgbClr val="06893A"/>
      </a:accent5>
      <a:accent6>
        <a:srgbClr val="634689"/>
      </a:accent6>
      <a:hlink>
        <a:srgbClr val="0067C5"/>
      </a:hlink>
      <a:folHlink>
        <a:srgbClr val="63468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92DA66B1-6A7D-DD48-A514-C1747DCBC43A}" vid="{A8BD521C-0F0C-5544-AF5C-352DF7DD6094}"/>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4dbdc8c1-b8c7-44e0-96ec-a78340480517">
      <Terms xmlns="http://schemas.microsoft.com/office/infopath/2007/PartnerControls"/>
    </lcf76f155ced4ddcb4097134ff3c332f>
    <TaxCatchAll xmlns="79aff64e-4ec8-4324-8487-ea34e65abf2a"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54409AE7F4B29942861888EEB5D6A139" ma:contentTypeVersion="17" ma:contentTypeDescription="Opprett et nytt dokument." ma:contentTypeScope="" ma:versionID="fde04219853adb7f509a7fbf630797cc">
  <xsd:schema xmlns:xsd="http://www.w3.org/2001/XMLSchema" xmlns:xs="http://www.w3.org/2001/XMLSchema" xmlns:p="http://schemas.microsoft.com/office/2006/metadata/properties" xmlns:ns2="4dbdc8c1-b8c7-44e0-96ec-a78340480517" xmlns:ns3="79aff64e-4ec8-4324-8487-ea34e65abf2a" targetNamespace="http://schemas.microsoft.com/office/2006/metadata/properties" ma:root="true" ma:fieldsID="d201f3d053b5e56132f87167fb13ceec" ns2:_="" ns3:_="">
    <xsd:import namespace="4dbdc8c1-b8c7-44e0-96ec-a78340480517"/>
    <xsd:import namespace="79aff64e-4ec8-4324-8487-ea34e65abf2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lcf76f155ced4ddcb4097134ff3c332f" minOccurs="0"/>
                <xsd:element ref="ns3:TaxCatchAll" minOccurs="0"/>
                <xsd:element ref="ns2:MediaServiceDateTaken"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dbdc8c1-b8c7-44e0-96ec-a7834048051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lcf76f155ced4ddcb4097134ff3c332f" ma:index="19" nillable="true" ma:taxonomy="true" ma:internalName="lcf76f155ced4ddcb4097134ff3c332f" ma:taxonomyFieldName="MediaServiceImageTags" ma:displayName="Bildemerkelapper" ma:readOnly="false" ma:fieldId="{5cf76f15-5ced-4ddc-b409-7134ff3c332f}" ma:taxonomyMulti="true" ma:sspId="2228493a-ba9a-494e-af97-f05f01d29ce9"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9aff64e-4ec8-4324-8487-ea34e65abf2a" elementFormDefault="qualified">
    <xsd:import namespace="http://schemas.microsoft.com/office/2006/documentManagement/types"/>
    <xsd:import namespace="http://schemas.microsoft.com/office/infopath/2007/PartnerControls"/>
    <xsd:element name="SharedWithUsers" ma:index="10"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ingsdetaljer" ma:internalName="SharedWithDetails" ma:readOnly="true">
      <xsd:simpleType>
        <xsd:restriction base="dms:Note">
          <xsd:maxLength value="255"/>
        </xsd:restriction>
      </xsd:simpleType>
    </xsd:element>
    <xsd:element name="TaxCatchAll" ma:index="20" nillable="true" ma:displayName="Taxonomy Catch All Column" ma:hidden="true" ma:list="{e6d95ac0-93cf-4e21-a82a-bc798396d8eb}" ma:internalName="TaxCatchAll" ma:showField="CatchAllData" ma:web="79aff64e-4ec8-4324-8487-ea34e65abf2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C591905-A811-45D1-A44B-D4999240A5F2}">
  <ds:schemaRefs>
    <ds:schemaRef ds:uri="4dbdc8c1-b8c7-44e0-96ec-a78340480517"/>
    <ds:schemaRef ds:uri="http://purl.org/dc/terms/"/>
    <ds:schemaRef ds:uri="http://schemas.openxmlformats.org/package/2006/metadata/core-properties"/>
    <ds:schemaRef ds:uri="79aff64e-4ec8-4324-8487-ea34e65abf2a"/>
    <ds:schemaRef ds:uri="http://schemas.microsoft.com/office/2006/metadata/properties"/>
    <ds:schemaRef ds:uri="http://schemas.microsoft.com/office/2006/documentManagement/types"/>
    <ds:schemaRef ds:uri="http://purl.org/dc/dcmitype/"/>
    <ds:schemaRef ds:uri="http://purl.org/dc/elements/1.1/"/>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161940D4-5C50-4F17-90D3-2D20A0ECA5BD}">
  <ds:schemaRefs>
    <ds:schemaRef ds:uri="4dbdc8c1-b8c7-44e0-96ec-a78340480517"/>
    <ds:schemaRef ds:uri="79aff64e-4ec8-4324-8487-ea34e65abf2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0BA16CF-69EA-4443-BEE0-73385E2EEDD0}">
  <ds:schemaRefs>
    <ds:schemaRef ds:uri="http://schemas.microsoft.com/sharepoint/v3/contenttype/forms"/>
  </ds:schemaRefs>
</ds:datastoreItem>
</file>

<file path=docMetadata/LabelInfo.xml><?xml version="1.0" encoding="utf-8"?>
<clbl:labelList xmlns:clbl="http://schemas.microsoft.com/office/2020/mipLabelMetadata">
  <clbl:label id="{d3491420-1ae2-4120-89e6-e6f668f067e2}" enabled="1" method="Standard" siteId="{62366534-1ec3-4962-8869-9b5535279d0b}" removed="0"/>
</clbl:labelList>
</file>

<file path=docProps/app.xml><?xml version="1.0" encoding="utf-8"?>
<Properties xmlns="http://schemas.openxmlformats.org/officeDocument/2006/extended-properties" xmlns:vt="http://schemas.openxmlformats.org/officeDocument/2006/docPropsVTypes">
  <Template>NAV_Rød</Template>
  <TotalTime>0</TotalTime>
  <Words>3976</Words>
  <Application>Microsoft Office PowerPoint</Application>
  <PresentationFormat>Widescreen</PresentationFormat>
  <Paragraphs>354</Paragraphs>
  <Slides>37</Slides>
  <Notes>37</Notes>
  <HiddenSlides>0</HiddenSlides>
  <MMClips>0</MMClips>
  <ScaleCrop>false</ScaleCrop>
  <HeadingPairs>
    <vt:vector size="6" baseType="variant">
      <vt:variant>
        <vt:lpstr>Brukte skrifter</vt:lpstr>
      </vt:variant>
      <vt:variant>
        <vt:i4>4</vt:i4>
      </vt:variant>
      <vt:variant>
        <vt:lpstr>Tema</vt:lpstr>
      </vt:variant>
      <vt:variant>
        <vt:i4>1</vt:i4>
      </vt:variant>
      <vt:variant>
        <vt:lpstr>Lysbildetitler</vt:lpstr>
      </vt:variant>
      <vt:variant>
        <vt:i4>37</vt:i4>
      </vt:variant>
    </vt:vector>
  </HeadingPairs>
  <TitlesOfParts>
    <vt:vector size="42" baseType="lpstr">
      <vt:lpstr>Arial</vt:lpstr>
      <vt:lpstr>Avenir Next LT Pro</vt:lpstr>
      <vt:lpstr>Calibri</vt:lpstr>
      <vt:lpstr>Segoe UI</vt:lpstr>
      <vt:lpstr>Office-tema</vt:lpstr>
      <vt:lpstr>Webinar om arbeidsindikatoren</vt:lpstr>
      <vt:lpstr>Agenda</vt:lpstr>
      <vt:lpstr>Forskningsprosjekt gjennomført av  Oslo Economics og Frischsenteret</vt:lpstr>
      <vt:lpstr>Fra Stortingsmeldingen</vt:lpstr>
      <vt:lpstr>PowerPoint-presentasjon</vt:lpstr>
      <vt:lpstr>PowerPoint-presentasjon</vt:lpstr>
      <vt:lpstr>Arbeidsindikatoren skal være det sentrale resultatmålet i Nav</vt:lpstr>
      <vt:lpstr>Hva måler arbeidsindikatoren</vt:lpstr>
      <vt:lpstr>Arbeidsindikatoren – Ny måte å måle resultater på</vt:lpstr>
      <vt:lpstr>Vi teller alle måneder personen er i tiltak</vt:lpstr>
      <vt:lpstr>Vi måler andel og antall timer i arbeid</vt:lpstr>
      <vt:lpstr>Vi måler andel og antall timer i arbeid</vt:lpstr>
      <vt:lpstr>Hovedmålet for tiltak – antall arbeidstimer neste 12 mnd</vt:lpstr>
      <vt:lpstr>PowerPoint-presentasjon</vt:lpstr>
      <vt:lpstr>PowerPoint-presentasjon</vt:lpstr>
      <vt:lpstr>PowerPoint-presentasjon</vt:lpstr>
      <vt:lpstr>PowerPoint-presentasjon</vt:lpstr>
      <vt:lpstr>Hvordan påvirker alder?</vt:lpstr>
      <vt:lpstr>PowerPoint-presentasjon</vt:lpstr>
      <vt:lpstr>PowerPoint-presentasjon</vt:lpstr>
      <vt:lpstr>Arbeidsindikatoren – Ny måte å måle resultater på</vt:lpstr>
      <vt:lpstr>Arbeidsindikator – Atid 12 - Oppfølgingstiltaket</vt:lpstr>
      <vt:lpstr>Indikatoren for Oppfølging – Atid 12</vt:lpstr>
      <vt:lpstr>Alle fylker – Atid 12 - Oppfølging</vt:lpstr>
      <vt:lpstr>Oppfølgingstiltaket – Atid 12 – Sammenlikne to fylker</vt:lpstr>
      <vt:lpstr>Sammenlikne liknende tiltak – Atid 12</vt:lpstr>
      <vt:lpstr>Arbeidsindikatoren på avtalenivå</vt:lpstr>
      <vt:lpstr>Ting å huske på</vt:lpstr>
      <vt:lpstr>Arbeidsmarkedstiltakene som er i avtalevisningen    Gruppetiltak hvor Nav har inngått avtale med en tiltaksleverandør</vt:lpstr>
      <vt:lpstr>Ulike gruppetiltak har ulike formål og resultatmål</vt:lpstr>
      <vt:lpstr>Oppfølging av leverandørene</vt:lpstr>
      <vt:lpstr>Resultater for en avtale – AFT Atid 12</vt:lpstr>
      <vt:lpstr>Resultater for alle avtaler innen AFT i Innlandet</vt:lpstr>
      <vt:lpstr>Sammenlikning av resultater mellom avtaler - Oslo</vt:lpstr>
      <vt:lpstr>Høsten 2026</vt:lpstr>
      <vt:lpstr>Informasjon på nav.no</vt:lpstr>
      <vt:lpstr>PowerPoint-presentasjon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Bakken, Lars</dc:creator>
  <cp:keywords/>
  <dc:description/>
  <cp:lastModifiedBy>Bakken, Lars</cp:lastModifiedBy>
  <cp:revision>1</cp:revision>
  <cp:lastPrinted>2026-08-18T10:30:53Z</cp:lastPrinted>
  <dcterms:created xsi:type="dcterms:W3CDTF">2026-01-23T12:54:45Z</dcterms:created>
  <dcterms:modified xsi:type="dcterms:W3CDTF">2026-08-20T12:15:07Z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0x01010054409AE7F4B29942861888EEB5D6A139</vt:lpwstr>
  </property>
  <property fmtid="{D5CDD505-2E9C-101B-9397-08002B2CF9AE}" pid="3" name="MSIP_Label_d3491420-1ae2-4120-89e6-e6f668f067e2_Enabled">
    <vt:lpwstr>true</vt:lpwstr>
  </property>
  <property fmtid="{D5CDD505-2E9C-101B-9397-08002B2CF9AE}" pid="4" name="MSIP_Label_d3491420-1ae2-4120-89e6-e6f668f067e2_SetDate">
    <vt:lpwstr>2020-07-17T09:01:45Z</vt:lpwstr>
  </property>
  <property fmtid="{D5CDD505-2E9C-101B-9397-08002B2CF9AE}" pid="5" name="MSIP_Label_d3491420-1ae2-4120-89e6-e6f668f067e2_Method">
    <vt:lpwstr>Standard</vt:lpwstr>
  </property>
  <property fmtid="{D5CDD505-2E9C-101B-9397-08002B2CF9AE}" pid="6" name="MSIP_Label_d3491420-1ae2-4120-89e6-e6f668f067e2_Name">
    <vt:lpwstr>d3491420-1ae2-4120-89e6-e6f668f067e2</vt:lpwstr>
  </property>
  <property fmtid="{D5CDD505-2E9C-101B-9397-08002B2CF9AE}" pid="7" name="MSIP_Label_d3491420-1ae2-4120-89e6-e6f668f067e2_SiteId">
    <vt:lpwstr>62366534-1ec3-4962-8869-9b5535279d0b</vt:lpwstr>
  </property>
  <property fmtid="{D5CDD505-2E9C-101B-9397-08002B2CF9AE}" pid="8" name="MSIP_Label_d3491420-1ae2-4120-89e6-e6f668f067e2_ActionId">
    <vt:lpwstr>6aab726e-71e4-4161-a674-ca875e604b1a</vt:lpwstr>
  </property>
  <property fmtid="{D5CDD505-2E9C-101B-9397-08002B2CF9AE}" pid="9" name="MSIP_Label_d3491420-1ae2-4120-89e6-e6f668f067e2_ContentBits">
    <vt:lpwstr>0</vt:lpwstr>
  </property>
  <property fmtid="{D5CDD505-2E9C-101B-9397-08002B2CF9AE}" pid="10" name="Order">
    <vt:r8>100</vt:r8>
  </property>
  <property fmtid="{D5CDD505-2E9C-101B-9397-08002B2CF9AE}" pid="11" name="xd_Signature">
    <vt:bool>false</vt:bool>
  </property>
  <property fmtid="{D5CDD505-2E9C-101B-9397-08002B2CF9AE}" pid="12" name="xd_ProgID">
    <vt:lpwstr/>
  </property>
  <property fmtid="{D5CDD505-2E9C-101B-9397-08002B2CF9AE}" pid="13" name="_ExtendedDescription">
    <vt:lpwstr/>
  </property>
  <property fmtid="{D5CDD505-2E9C-101B-9397-08002B2CF9AE}" pid="14" name="TriggerFlowInfo">
    <vt:lpwstr/>
  </property>
  <property fmtid="{D5CDD505-2E9C-101B-9397-08002B2CF9AE}" pid="15" name="ComplianceAssetId">
    <vt:lpwstr/>
  </property>
  <property fmtid="{D5CDD505-2E9C-101B-9397-08002B2CF9AE}" pid="16" name="TemplateUrl">
    <vt:lpwstr/>
  </property>
  <property fmtid="{D5CDD505-2E9C-101B-9397-08002B2CF9AE}" pid="17" name="MediaServiceImageTags">
    <vt:lpwstr/>
  </property>
</Properties>
</file>